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4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32BB9F-F06A-B000-D3CE-3059588A2A10}" v="92" dt="2021-04-05T07:59:49.892"/>
    <p1510:client id="{74CB1E12-266F-263D-CCC7-C685CC94C6F2}" v="21" dt="2021-04-05T07:26:52.1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68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704934-DB4A-40A7-A3F3-9D61E7963C48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5CA8B13-9555-4A9D-85A9-EF859C8B62A3}">
      <dgm:prSet/>
      <dgm:spPr/>
      <dgm:t>
        <a:bodyPr/>
        <a:lstStyle/>
        <a:p>
          <a:r>
            <a:rPr lang="en-US" b="0" i="0"/>
            <a:t>Use an ML model to learn perfect play on 5x5 board</a:t>
          </a:r>
          <a:endParaRPr lang="en-US"/>
        </a:p>
      </dgm:t>
    </dgm:pt>
    <dgm:pt modelId="{99FE184F-74E0-408B-AF8B-F2B197D92CFA}" type="parTrans" cxnId="{C447AE12-B428-4AFD-BA07-68637105443A}">
      <dgm:prSet/>
      <dgm:spPr/>
      <dgm:t>
        <a:bodyPr/>
        <a:lstStyle/>
        <a:p>
          <a:endParaRPr lang="en-US"/>
        </a:p>
      </dgm:t>
    </dgm:pt>
    <dgm:pt modelId="{B811FD91-4CBD-468D-8315-2D6E94BB53E3}" type="sibTrans" cxnId="{C447AE12-B428-4AFD-BA07-68637105443A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3D1E42FB-CDA8-4D1E-B577-D266A441BBAD}">
      <dgm:prSet/>
      <dgm:spPr/>
      <dgm:t>
        <a:bodyPr/>
        <a:lstStyle/>
        <a:p>
          <a:r>
            <a:rPr lang="en-US" b="0" i="0" dirty="0"/>
            <a:t>See if trained model can perform well on a 7x7 boards</a:t>
          </a:r>
          <a:endParaRPr lang="en-US" dirty="0"/>
        </a:p>
      </dgm:t>
    </dgm:pt>
    <dgm:pt modelId="{60CD407F-B438-47C8-831C-8FB0A762FEDF}" type="parTrans" cxnId="{4287E226-CC95-475D-B52C-1627473FA997}">
      <dgm:prSet/>
      <dgm:spPr/>
      <dgm:t>
        <a:bodyPr/>
        <a:lstStyle/>
        <a:p>
          <a:endParaRPr lang="en-US"/>
        </a:p>
      </dgm:t>
    </dgm:pt>
    <dgm:pt modelId="{40FE1940-603D-48A0-8D2B-762B0E997E7B}" type="sibTrans" cxnId="{4287E226-CC95-475D-B52C-1627473FA997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26CD327-8ED5-4CB3-81BA-ABFB55F8132F}" type="pres">
      <dgm:prSet presAssocID="{13704934-DB4A-40A7-A3F3-9D61E7963C48}" presName="Name0" presStyleCnt="0">
        <dgm:presLayoutVars>
          <dgm:animLvl val="lvl"/>
          <dgm:resizeHandles val="exact"/>
        </dgm:presLayoutVars>
      </dgm:prSet>
      <dgm:spPr/>
    </dgm:pt>
    <dgm:pt modelId="{99BB9B91-7471-4136-8645-6502A91C63B7}" type="pres">
      <dgm:prSet presAssocID="{95CA8B13-9555-4A9D-85A9-EF859C8B62A3}" presName="compositeNode" presStyleCnt="0">
        <dgm:presLayoutVars>
          <dgm:bulletEnabled val="1"/>
        </dgm:presLayoutVars>
      </dgm:prSet>
      <dgm:spPr/>
    </dgm:pt>
    <dgm:pt modelId="{BF4AE119-8C1D-439F-A2D7-AA70CF4C3E77}" type="pres">
      <dgm:prSet presAssocID="{95CA8B13-9555-4A9D-85A9-EF859C8B62A3}" presName="bgRect" presStyleLbl="bgAccFollowNode1" presStyleIdx="0" presStyleCnt="2"/>
      <dgm:spPr/>
    </dgm:pt>
    <dgm:pt modelId="{8789C2B4-5059-4296-9378-4C080677A0AE}" type="pres">
      <dgm:prSet presAssocID="{B811FD91-4CBD-468D-8315-2D6E94BB53E3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DA9EC2A1-3EB5-4F98-98E9-52B269090F0A}" type="pres">
      <dgm:prSet presAssocID="{95CA8B13-9555-4A9D-85A9-EF859C8B62A3}" presName="bottomLine" presStyleLbl="alignNode1" presStyleIdx="1" presStyleCnt="4">
        <dgm:presLayoutVars/>
      </dgm:prSet>
      <dgm:spPr/>
    </dgm:pt>
    <dgm:pt modelId="{8CF4D723-47B3-4273-AF49-2AA294874B29}" type="pres">
      <dgm:prSet presAssocID="{95CA8B13-9555-4A9D-85A9-EF859C8B62A3}" presName="nodeText" presStyleLbl="bgAccFollowNode1" presStyleIdx="0" presStyleCnt="2">
        <dgm:presLayoutVars>
          <dgm:bulletEnabled val="1"/>
        </dgm:presLayoutVars>
      </dgm:prSet>
      <dgm:spPr/>
    </dgm:pt>
    <dgm:pt modelId="{76BE6CC6-3E47-484C-9F71-3334EA987BA4}" type="pres">
      <dgm:prSet presAssocID="{B811FD91-4CBD-468D-8315-2D6E94BB53E3}" presName="sibTrans" presStyleCnt="0"/>
      <dgm:spPr/>
    </dgm:pt>
    <dgm:pt modelId="{DCE0C448-0FF5-4CC3-94C9-E32E193FDD10}" type="pres">
      <dgm:prSet presAssocID="{3D1E42FB-CDA8-4D1E-B577-D266A441BBAD}" presName="compositeNode" presStyleCnt="0">
        <dgm:presLayoutVars>
          <dgm:bulletEnabled val="1"/>
        </dgm:presLayoutVars>
      </dgm:prSet>
      <dgm:spPr/>
    </dgm:pt>
    <dgm:pt modelId="{9FA86D77-F986-474B-96E5-E86EFB3E8606}" type="pres">
      <dgm:prSet presAssocID="{3D1E42FB-CDA8-4D1E-B577-D266A441BBAD}" presName="bgRect" presStyleLbl="bgAccFollowNode1" presStyleIdx="1" presStyleCnt="2"/>
      <dgm:spPr/>
    </dgm:pt>
    <dgm:pt modelId="{09789171-B4F3-4872-9BBA-123D45760054}" type="pres">
      <dgm:prSet presAssocID="{40FE1940-603D-48A0-8D2B-762B0E997E7B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2478156B-6265-4E9E-AD4B-BAD373B6AC58}" type="pres">
      <dgm:prSet presAssocID="{3D1E42FB-CDA8-4D1E-B577-D266A441BBAD}" presName="bottomLine" presStyleLbl="alignNode1" presStyleIdx="3" presStyleCnt="4">
        <dgm:presLayoutVars/>
      </dgm:prSet>
      <dgm:spPr/>
    </dgm:pt>
    <dgm:pt modelId="{542FB757-FA1C-49A4-92BE-267B5BF18027}" type="pres">
      <dgm:prSet presAssocID="{3D1E42FB-CDA8-4D1E-B577-D266A441BBAD}" presName="nodeText" presStyleLbl="bgAccFollowNode1" presStyleIdx="1" presStyleCnt="2">
        <dgm:presLayoutVars>
          <dgm:bulletEnabled val="1"/>
        </dgm:presLayoutVars>
      </dgm:prSet>
      <dgm:spPr/>
    </dgm:pt>
  </dgm:ptLst>
  <dgm:cxnLst>
    <dgm:cxn modelId="{8E5DF90C-834A-40D7-8CF6-A30C15C2DC96}" type="presOf" srcId="{95CA8B13-9555-4A9D-85A9-EF859C8B62A3}" destId="{8CF4D723-47B3-4273-AF49-2AA294874B29}" srcOrd="1" destOrd="0" presId="urn:microsoft.com/office/officeart/2016/7/layout/BasicLinearProcessNumbered"/>
    <dgm:cxn modelId="{C447AE12-B428-4AFD-BA07-68637105443A}" srcId="{13704934-DB4A-40A7-A3F3-9D61E7963C48}" destId="{95CA8B13-9555-4A9D-85A9-EF859C8B62A3}" srcOrd="0" destOrd="0" parTransId="{99FE184F-74E0-408B-AF8B-F2B197D92CFA}" sibTransId="{B811FD91-4CBD-468D-8315-2D6E94BB53E3}"/>
    <dgm:cxn modelId="{4287E226-CC95-475D-B52C-1627473FA997}" srcId="{13704934-DB4A-40A7-A3F3-9D61E7963C48}" destId="{3D1E42FB-CDA8-4D1E-B577-D266A441BBAD}" srcOrd="1" destOrd="0" parTransId="{60CD407F-B438-47C8-831C-8FB0A762FEDF}" sibTransId="{40FE1940-603D-48A0-8D2B-762B0E997E7B}"/>
    <dgm:cxn modelId="{7D54E266-19B7-46C4-A942-7C2D3470B970}" type="presOf" srcId="{3D1E42FB-CDA8-4D1E-B577-D266A441BBAD}" destId="{542FB757-FA1C-49A4-92BE-267B5BF18027}" srcOrd="1" destOrd="0" presId="urn:microsoft.com/office/officeart/2016/7/layout/BasicLinearProcessNumbered"/>
    <dgm:cxn modelId="{31FA6950-B8BE-4E17-B777-680AF17BBE8D}" type="presOf" srcId="{40FE1940-603D-48A0-8D2B-762B0E997E7B}" destId="{09789171-B4F3-4872-9BBA-123D45760054}" srcOrd="0" destOrd="0" presId="urn:microsoft.com/office/officeart/2016/7/layout/BasicLinearProcessNumbered"/>
    <dgm:cxn modelId="{D42B8374-A247-40C4-8F8F-BE33956A2F3D}" type="presOf" srcId="{13704934-DB4A-40A7-A3F3-9D61E7963C48}" destId="{A26CD327-8ED5-4CB3-81BA-ABFB55F8132F}" srcOrd="0" destOrd="0" presId="urn:microsoft.com/office/officeart/2016/7/layout/BasicLinearProcessNumbered"/>
    <dgm:cxn modelId="{4B57FF94-86A4-45E8-AF0D-7DA1D339DCF8}" type="presOf" srcId="{B811FD91-4CBD-468D-8315-2D6E94BB53E3}" destId="{8789C2B4-5059-4296-9378-4C080677A0AE}" srcOrd="0" destOrd="0" presId="urn:microsoft.com/office/officeart/2016/7/layout/BasicLinearProcessNumbered"/>
    <dgm:cxn modelId="{9C10ADCA-6B63-4DBA-873A-12AAFDA2D777}" type="presOf" srcId="{95CA8B13-9555-4A9D-85A9-EF859C8B62A3}" destId="{BF4AE119-8C1D-439F-A2D7-AA70CF4C3E77}" srcOrd="0" destOrd="0" presId="urn:microsoft.com/office/officeart/2016/7/layout/BasicLinearProcessNumbered"/>
    <dgm:cxn modelId="{40C90AD6-5A3B-40A9-9641-CC74A9E3F289}" type="presOf" srcId="{3D1E42FB-CDA8-4D1E-B577-D266A441BBAD}" destId="{9FA86D77-F986-474B-96E5-E86EFB3E8606}" srcOrd="0" destOrd="0" presId="urn:microsoft.com/office/officeart/2016/7/layout/BasicLinearProcessNumbered"/>
    <dgm:cxn modelId="{122E97B4-F239-4286-9ECB-20EE050CA621}" type="presParOf" srcId="{A26CD327-8ED5-4CB3-81BA-ABFB55F8132F}" destId="{99BB9B91-7471-4136-8645-6502A91C63B7}" srcOrd="0" destOrd="0" presId="urn:microsoft.com/office/officeart/2016/7/layout/BasicLinearProcessNumbered"/>
    <dgm:cxn modelId="{A65614B3-30FE-4330-9003-E0AC1771E4BA}" type="presParOf" srcId="{99BB9B91-7471-4136-8645-6502A91C63B7}" destId="{BF4AE119-8C1D-439F-A2D7-AA70CF4C3E77}" srcOrd="0" destOrd="0" presId="urn:microsoft.com/office/officeart/2016/7/layout/BasicLinearProcessNumbered"/>
    <dgm:cxn modelId="{D5FA3995-37AA-4D3A-9B35-CA759FBEB407}" type="presParOf" srcId="{99BB9B91-7471-4136-8645-6502A91C63B7}" destId="{8789C2B4-5059-4296-9378-4C080677A0AE}" srcOrd="1" destOrd="0" presId="urn:microsoft.com/office/officeart/2016/7/layout/BasicLinearProcessNumbered"/>
    <dgm:cxn modelId="{9945B887-775D-41E6-BF85-77E9FC995DBE}" type="presParOf" srcId="{99BB9B91-7471-4136-8645-6502A91C63B7}" destId="{DA9EC2A1-3EB5-4F98-98E9-52B269090F0A}" srcOrd="2" destOrd="0" presId="urn:microsoft.com/office/officeart/2016/7/layout/BasicLinearProcessNumbered"/>
    <dgm:cxn modelId="{6DFBA9D7-324F-48CE-874C-BF2D6E30054E}" type="presParOf" srcId="{99BB9B91-7471-4136-8645-6502A91C63B7}" destId="{8CF4D723-47B3-4273-AF49-2AA294874B29}" srcOrd="3" destOrd="0" presId="urn:microsoft.com/office/officeart/2016/7/layout/BasicLinearProcessNumbered"/>
    <dgm:cxn modelId="{9F464D8C-311F-469A-9BAC-364941CF00C6}" type="presParOf" srcId="{A26CD327-8ED5-4CB3-81BA-ABFB55F8132F}" destId="{76BE6CC6-3E47-484C-9F71-3334EA987BA4}" srcOrd="1" destOrd="0" presId="urn:microsoft.com/office/officeart/2016/7/layout/BasicLinearProcessNumbered"/>
    <dgm:cxn modelId="{42F69A76-D904-46C1-B2EA-1FB2716CB372}" type="presParOf" srcId="{A26CD327-8ED5-4CB3-81BA-ABFB55F8132F}" destId="{DCE0C448-0FF5-4CC3-94C9-E32E193FDD10}" srcOrd="2" destOrd="0" presId="urn:microsoft.com/office/officeart/2016/7/layout/BasicLinearProcessNumbered"/>
    <dgm:cxn modelId="{BBC006FA-9B62-4AD5-8D24-29613494D8DB}" type="presParOf" srcId="{DCE0C448-0FF5-4CC3-94C9-E32E193FDD10}" destId="{9FA86D77-F986-474B-96E5-E86EFB3E8606}" srcOrd="0" destOrd="0" presId="urn:microsoft.com/office/officeart/2016/7/layout/BasicLinearProcessNumbered"/>
    <dgm:cxn modelId="{25635896-AAAE-4E99-A3B0-1BDE09D1BCF9}" type="presParOf" srcId="{DCE0C448-0FF5-4CC3-94C9-E32E193FDD10}" destId="{09789171-B4F3-4872-9BBA-123D45760054}" srcOrd="1" destOrd="0" presId="urn:microsoft.com/office/officeart/2016/7/layout/BasicLinearProcessNumbered"/>
    <dgm:cxn modelId="{6C084D4A-925F-498D-B5C3-196CAAC09A7A}" type="presParOf" srcId="{DCE0C448-0FF5-4CC3-94C9-E32E193FDD10}" destId="{2478156B-6265-4E9E-AD4B-BAD373B6AC58}" srcOrd="2" destOrd="0" presId="urn:microsoft.com/office/officeart/2016/7/layout/BasicLinearProcessNumbered"/>
    <dgm:cxn modelId="{F6B71969-4159-409D-A320-DB79476C466E}" type="presParOf" srcId="{DCE0C448-0FF5-4CC3-94C9-E32E193FDD10}" destId="{542FB757-FA1C-49A4-92BE-267B5BF18027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5E6A31-7DC3-4E46-BFC9-A4AFAD11146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60DAEC4E-46BF-45C3-B3A3-DD2BB0C5A619}">
      <dgm:prSet/>
      <dgm:spPr/>
      <dgm:t>
        <a:bodyPr/>
        <a:lstStyle/>
        <a:p>
          <a:r>
            <a:rPr lang="el-GR" b="0" i="0"/>
            <a:t>Σ</a:t>
          </a:r>
          <a:r>
            <a:rPr lang="en-US" b="0" i="0"/>
            <a:t> = {0, 1, 2}</a:t>
          </a:r>
          <a:endParaRPr lang="en-US"/>
        </a:p>
      </dgm:t>
    </dgm:pt>
    <dgm:pt modelId="{0EBF4F85-FDF2-420D-A24F-E35E1C2CB92C}" type="parTrans" cxnId="{F2E66675-257D-4871-A310-1EA1B78D03D3}">
      <dgm:prSet/>
      <dgm:spPr/>
      <dgm:t>
        <a:bodyPr/>
        <a:lstStyle/>
        <a:p>
          <a:endParaRPr lang="en-US"/>
        </a:p>
      </dgm:t>
    </dgm:pt>
    <dgm:pt modelId="{08CB0685-A711-4FA3-AFB8-5ADFB2F55184}" type="sibTrans" cxnId="{F2E66675-257D-4871-A310-1EA1B78D03D3}">
      <dgm:prSet/>
      <dgm:spPr/>
      <dgm:t>
        <a:bodyPr/>
        <a:lstStyle/>
        <a:p>
          <a:endParaRPr lang="en-US"/>
        </a:p>
      </dgm:t>
    </dgm:pt>
    <dgm:pt modelId="{61E26AA2-4330-4B82-8AC2-2741F1D8C12E}">
      <dgm:prSet/>
      <dgm:spPr/>
      <dgm:t>
        <a:bodyPr/>
        <a:lstStyle/>
        <a:p>
          <a:r>
            <a:rPr lang="en-US" b="0" i="0"/>
            <a:t>0 = empty cell</a:t>
          </a:r>
          <a:endParaRPr lang="en-US"/>
        </a:p>
      </dgm:t>
    </dgm:pt>
    <dgm:pt modelId="{6D315C4B-A8CD-4E7B-AE55-9B943EB0AAAA}" type="parTrans" cxnId="{3477DEBC-E54D-4185-B95A-70E90325D8EC}">
      <dgm:prSet/>
      <dgm:spPr/>
      <dgm:t>
        <a:bodyPr/>
        <a:lstStyle/>
        <a:p>
          <a:endParaRPr lang="en-US"/>
        </a:p>
      </dgm:t>
    </dgm:pt>
    <dgm:pt modelId="{A6A57EDD-94AD-4BD8-B075-FE76993B1F7C}" type="sibTrans" cxnId="{3477DEBC-E54D-4185-B95A-70E90325D8EC}">
      <dgm:prSet/>
      <dgm:spPr/>
      <dgm:t>
        <a:bodyPr/>
        <a:lstStyle/>
        <a:p>
          <a:endParaRPr lang="en-US"/>
        </a:p>
      </dgm:t>
    </dgm:pt>
    <dgm:pt modelId="{C8473317-2600-4846-B0A8-D9EB488E24E6}">
      <dgm:prSet/>
      <dgm:spPr/>
      <dgm:t>
        <a:bodyPr/>
        <a:lstStyle/>
        <a:p>
          <a:r>
            <a:rPr lang="en-US" b="0" i="0"/>
            <a:t>1 = white tile</a:t>
          </a:r>
          <a:endParaRPr lang="en-US"/>
        </a:p>
      </dgm:t>
    </dgm:pt>
    <dgm:pt modelId="{F1CD47DA-8066-4D8F-B238-32CD53839C5C}" type="parTrans" cxnId="{9D115DC1-72A2-4A26-A42A-27BAF4ED6145}">
      <dgm:prSet/>
      <dgm:spPr/>
      <dgm:t>
        <a:bodyPr/>
        <a:lstStyle/>
        <a:p>
          <a:endParaRPr lang="en-US"/>
        </a:p>
      </dgm:t>
    </dgm:pt>
    <dgm:pt modelId="{3EEF8694-2AB2-4294-B43B-0816CC5A96ED}" type="sibTrans" cxnId="{9D115DC1-72A2-4A26-A42A-27BAF4ED6145}">
      <dgm:prSet/>
      <dgm:spPr/>
      <dgm:t>
        <a:bodyPr/>
        <a:lstStyle/>
        <a:p>
          <a:endParaRPr lang="en-US"/>
        </a:p>
      </dgm:t>
    </dgm:pt>
    <dgm:pt modelId="{E6276668-8149-43B0-8A04-77CFC4B87D39}">
      <dgm:prSet/>
      <dgm:spPr/>
      <dgm:t>
        <a:bodyPr/>
        <a:lstStyle/>
        <a:p>
          <a:r>
            <a:rPr lang="en-US" b="0" i="0"/>
            <a:t>2 = black tile</a:t>
          </a:r>
          <a:endParaRPr lang="en-US"/>
        </a:p>
      </dgm:t>
    </dgm:pt>
    <dgm:pt modelId="{6262953F-8F74-4A1E-BE4B-96DD3F58C8CA}" type="parTrans" cxnId="{40E56508-290C-415C-AA26-F93E5F874EDC}">
      <dgm:prSet/>
      <dgm:spPr/>
      <dgm:t>
        <a:bodyPr/>
        <a:lstStyle/>
        <a:p>
          <a:endParaRPr lang="en-US"/>
        </a:p>
      </dgm:t>
    </dgm:pt>
    <dgm:pt modelId="{C53BA57B-7E53-4494-B3B5-119CF26BE247}" type="sibTrans" cxnId="{40E56508-290C-415C-AA26-F93E5F874EDC}">
      <dgm:prSet/>
      <dgm:spPr/>
      <dgm:t>
        <a:bodyPr/>
        <a:lstStyle/>
        <a:p>
          <a:endParaRPr lang="en-US"/>
        </a:p>
      </dgm:t>
    </dgm:pt>
    <dgm:pt modelId="{9D698590-3674-4A96-B9C1-ECB4718C3391}">
      <dgm:prSet/>
      <dgm:spPr/>
      <dgm:t>
        <a:bodyPr/>
        <a:lstStyle/>
        <a:p>
          <a:r>
            <a:rPr lang="en-US" b="0" i="0" dirty="0"/>
            <a:t>Each input node gets 1 cell</a:t>
          </a:r>
          <a:endParaRPr lang="en-US" dirty="0"/>
        </a:p>
      </dgm:t>
    </dgm:pt>
    <dgm:pt modelId="{148F1B18-A2B6-4A2A-98F1-EDB69EA0BD74}" type="parTrans" cxnId="{A22C2A8B-B267-483B-A030-7153AECE48F4}">
      <dgm:prSet/>
      <dgm:spPr/>
      <dgm:t>
        <a:bodyPr/>
        <a:lstStyle/>
        <a:p>
          <a:endParaRPr lang="en-US"/>
        </a:p>
      </dgm:t>
    </dgm:pt>
    <dgm:pt modelId="{24C93B1B-9CFD-404D-A341-7F64B7D0D97B}" type="sibTrans" cxnId="{A22C2A8B-B267-483B-A030-7153AECE48F4}">
      <dgm:prSet/>
      <dgm:spPr/>
      <dgm:t>
        <a:bodyPr/>
        <a:lstStyle/>
        <a:p>
          <a:endParaRPr lang="en-US"/>
        </a:p>
      </dgm:t>
    </dgm:pt>
    <dgm:pt modelId="{3080EE97-E535-453B-9F5E-5A7849AA1BBD}">
      <dgm:prSet/>
      <dgm:spPr/>
      <dgm:t>
        <a:bodyPr/>
        <a:lstStyle/>
        <a:p>
          <a:r>
            <a:rPr lang="en-US" b="0" i="0"/>
            <a:t>i.e. node 1 =&gt; cell (1, 1), node 2 =&gt; cell (1, 2), etc.</a:t>
          </a:r>
          <a:endParaRPr lang="en-US"/>
        </a:p>
      </dgm:t>
    </dgm:pt>
    <dgm:pt modelId="{E9647F55-81E0-404D-AC77-51F078A7AA2B}" type="parTrans" cxnId="{37CDE417-4338-4387-927F-3230A4085535}">
      <dgm:prSet/>
      <dgm:spPr/>
      <dgm:t>
        <a:bodyPr/>
        <a:lstStyle/>
        <a:p>
          <a:endParaRPr lang="en-US"/>
        </a:p>
      </dgm:t>
    </dgm:pt>
    <dgm:pt modelId="{FA1C9C64-EDC2-4F85-B60A-365E5FFB33C6}" type="sibTrans" cxnId="{37CDE417-4338-4387-927F-3230A4085535}">
      <dgm:prSet/>
      <dgm:spPr/>
      <dgm:t>
        <a:bodyPr/>
        <a:lstStyle/>
        <a:p>
          <a:endParaRPr lang="en-US"/>
        </a:p>
      </dgm:t>
    </dgm:pt>
    <dgm:pt modelId="{231F5D7A-3DA5-4F05-BBE2-6D24AAA5881C}" type="pres">
      <dgm:prSet presAssocID="{265E6A31-7DC3-4E46-BFC9-A4AFAD111468}" presName="linear" presStyleCnt="0">
        <dgm:presLayoutVars>
          <dgm:dir/>
          <dgm:animLvl val="lvl"/>
          <dgm:resizeHandles val="exact"/>
        </dgm:presLayoutVars>
      </dgm:prSet>
      <dgm:spPr/>
    </dgm:pt>
    <dgm:pt modelId="{B29F7396-FDA7-424D-95A1-78499F2A6E0E}" type="pres">
      <dgm:prSet presAssocID="{60DAEC4E-46BF-45C3-B3A3-DD2BB0C5A619}" presName="parentLin" presStyleCnt="0"/>
      <dgm:spPr/>
    </dgm:pt>
    <dgm:pt modelId="{1137A713-C682-4422-80AC-35B6373E33B0}" type="pres">
      <dgm:prSet presAssocID="{60DAEC4E-46BF-45C3-B3A3-DD2BB0C5A619}" presName="parentLeftMargin" presStyleLbl="node1" presStyleIdx="0" presStyleCnt="2"/>
      <dgm:spPr/>
    </dgm:pt>
    <dgm:pt modelId="{5D8E13BA-19B1-4732-BD64-CE4AC749FD83}" type="pres">
      <dgm:prSet presAssocID="{60DAEC4E-46BF-45C3-B3A3-DD2BB0C5A61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10FE41-F310-4B01-9FEB-8A13649CFCF7}" type="pres">
      <dgm:prSet presAssocID="{60DAEC4E-46BF-45C3-B3A3-DD2BB0C5A619}" presName="negativeSpace" presStyleCnt="0"/>
      <dgm:spPr/>
    </dgm:pt>
    <dgm:pt modelId="{81EF567F-A162-4B32-A55F-F6F3D559C71F}" type="pres">
      <dgm:prSet presAssocID="{60DAEC4E-46BF-45C3-B3A3-DD2BB0C5A619}" presName="childText" presStyleLbl="conFgAcc1" presStyleIdx="0" presStyleCnt="2">
        <dgm:presLayoutVars>
          <dgm:bulletEnabled val="1"/>
        </dgm:presLayoutVars>
      </dgm:prSet>
      <dgm:spPr/>
    </dgm:pt>
    <dgm:pt modelId="{0AC1890A-E320-46E4-BADC-7DDDE1403783}" type="pres">
      <dgm:prSet presAssocID="{08CB0685-A711-4FA3-AFB8-5ADFB2F55184}" presName="spaceBetweenRectangles" presStyleCnt="0"/>
      <dgm:spPr/>
    </dgm:pt>
    <dgm:pt modelId="{953DC60F-044D-45A7-A9FE-3EA9381A03F0}" type="pres">
      <dgm:prSet presAssocID="{9D698590-3674-4A96-B9C1-ECB4718C3391}" presName="parentLin" presStyleCnt="0"/>
      <dgm:spPr/>
    </dgm:pt>
    <dgm:pt modelId="{D06BEBB1-2D16-456A-9251-DA0626BA7FE8}" type="pres">
      <dgm:prSet presAssocID="{9D698590-3674-4A96-B9C1-ECB4718C3391}" presName="parentLeftMargin" presStyleLbl="node1" presStyleIdx="0" presStyleCnt="2"/>
      <dgm:spPr/>
    </dgm:pt>
    <dgm:pt modelId="{3E92E2F1-894E-420A-901F-1286E5FB93FF}" type="pres">
      <dgm:prSet presAssocID="{9D698590-3674-4A96-B9C1-ECB4718C339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0ACA41A-8826-42B0-A408-F69895C6C01E}" type="pres">
      <dgm:prSet presAssocID="{9D698590-3674-4A96-B9C1-ECB4718C3391}" presName="negativeSpace" presStyleCnt="0"/>
      <dgm:spPr/>
    </dgm:pt>
    <dgm:pt modelId="{B6FCDDFC-CAE1-474C-A09D-58B9D34022AD}" type="pres">
      <dgm:prSet presAssocID="{9D698590-3674-4A96-B9C1-ECB4718C339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611C202-CC06-4BFD-926D-B27824170B95}" type="presOf" srcId="{61E26AA2-4330-4B82-8AC2-2741F1D8C12E}" destId="{81EF567F-A162-4B32-A55F-F6F3D559C71F}" srcOrd="0" destOrd="0" presId="urn:microsoft.com/office/officeart/2005/8/layout/list1"/>
    <dgm:cxn modelId="{40E56508-290C-415C-AA26-F93E5F874EDC}" srcId="{60DAEC4E-46BF-45C3-B3A3-DD2BB0C5A619}" destId="{E6276668-8149-43B0-8A04-77CFC4B87D39}" srcOrd="2" destOrd="0" parTransId="{6262953F-8F74-4A1E-BE4B-96DD3F58C8CA}" sibTransId="{C53BA57B-7E53-4494-B3B5-119CF26BE247}"/>
    <dgm:cxn modelId="{37CDE417-4338-4387-927F-3230A4085535}" srcId="{9D698590-3674-4A96-B9C1-ECB4718C3391}" destId="{3080EE97-E535-453B-9F5E-5A7849AA1BBD}" srcOrd="0" destOrd="0" parTransId="{E9647F55-81E0-404D-AC77-51F078A7AA2B}" sibTransId="{FA1C9C64-EDC2-4F85-B60A-365E5FFB33C6}"/>
    <dgm:cxn modelId="{4BBB5B24-E94A-4BAC-A8F9-3DE282395911}" type="presOf" srcId="{E6276668-8149-43B0-8A04-77CFC4B87D39}" destId="{81EF567F-A162-4B32-A55F-F6F3D559C71F}" srcOrd="0" destOrd="2" presId="urn:microsoft.com/office/officeart/2005/8/layout/list1"/>
    <dgm:cxn modelId="{2E0D596B-1DC1-4662-AE66-2044C7D44946}" type="presOf" srcId="{60DAEC4E-46BF-45C3-B3A3-DD2BB0C5A619}" destId="{1137A713-C682-4422-80AC-35B6373E33B0}" srcOrd="0" destOrd="0" presId="urn:microsoft.com/office/officeart/2005/8/layout/list1"/>
    <dgm:cxn modelId="{F2E66675-257D-4871-A310-1EA1B78D03D3}" srcId="{265E6A31-7DC3-4E46-BFC9-A4AFAD111468}" destId="{60DAEC4E-46BF-45C3-B3A3-DD2BB0C5A619}" srcOrd="0" destOrd="0" parTransId="{0EBF4F85-FDF2-420D-A24F-E35E1C2CB92C}" sibTransId="{08CB0685-A711-4FA3-AFB8-5ADFB2F55184}"/>
    <dgm:cxn modelId="{A22C2A8B-B267-483B-A030-7153AECE48F4}" srcId="{265E6A31-7DC3-4E46-BFC9-A4AFAD111468}" destId="{9D698590-3674-4A96-B9C1-ECB4718C3391}" srcOrd="1" destOrd="0" parTransId="{148F1B18-A2B6-4A2A-98F1-EDB69EA0BD74}" sibTransId="{24C93B1B-9CFD-404D-A341-7F64B7D0D97B}"/>
    <dgm:cxn modelId="{C67BD99B-0088-43DF-B9F8-7F16944F1108}" type="presOf" srcId="{265E6A31-7DC3-4E46-BFC9-A4AFAD111468}" destId="{231F5D7A-3DA5-4F05-BBE2-6D24AAA5881C}" srcOrd="0" destOrd="0" presId="urn:microsoft.com/office/officeart/2005/8/layout/list1"/>
    <dgm:cxn modelId="{5F9630B2-CDFC-43D0-AD77-FE32DC7E2116}" type="presOf" srcId="{9D698590-3674-4A96-B9C1-ECB4718C3391}" destId="{3E92E2F1-894E-420A-901F-1286E5FB93FF}" srcOrd="1" destOrd="0" presId="urn:microsoft.com/office/officeart/2005/8/layout/list1"/>
    <dgm:cxn modelId="{5E70FDB4-69E9-4CDC-9FE0-95B74A67AAE9}" type="presOf" srcId="{3080EE97-E535-453B-9F5E-5A7849AA1BBD}" destId="{B6FCDDFC-CAE1-474C-A09D-58B9D34022AD}" srcOrd="0" destOrd="0" presId="urn:microsoft.com/office/officeart/2005/8/layout/list1"/>
    <dgm:cxn modelId="{C262C1B6-5696-4D67-8B49-1C737867459C}" type="presOf" srcId="{9D698590-3674-4A96-B9C1-ECB4718C3391}" destId="{D06BEBB1-2D16-456A-9251-DA0626BA7FE8}" srcOrd="0" destOrd="0" presId="urn:microsoft.com/office/officeart/2005/8/layout/list1"/>
    <dgm:cxn modelId="{3477DEBC-E54D-4185-B95A-70E90325D8EC}" srcId="{60DAEC4E-46BF-45C3-B3A3-DD2BB0C5A619}" destId="{61E26AA2-4330-4B82-8AC2-2741F1D8C12E}" srcOrd="0" destOrd="0" parTransId="{6D315C4B-A8CD-4E7B-AE55-9B943EB0AAAA}" sibTransId="{A6A57EDD-94AD-4BD8-B075-FE76993B1F7C}"/>
    <dgm:cxn modelId="{9D115DC1-72A2-4A26-A42A-27BAF4ED6145}" srcId="{60DAEC4E-46BF-45C3-B3A3-DD2BB0C5A619}" destId="{C8473317-2600-4846-B0A8-D9EB488E24E6}" srcOrd="1" destOrd="0" parTransId="{F1CD47DA-8066-4D8F-B238-32CD53839C5C}" sibTransId="{3EEF8694-2AB2-4294-B43B-0816CC5A96ED}"/>
    <dgm:cxn modelId="{9A24E7D5-C085-43BA-B6C1-A7E2688036FA}" type="presOf" srcId="{60DAEC4E-46BF-45C3-B3A3-DD2BB0C5A619}" destId="{5D8E13BA-19B1-4732-BD64-CE4AC749FD83}" srcOrd="1" destOrd="0" presId="urn:microsoft.com/office/officeart/2005/8/layout/list1"/>
    <dgm:cxn modelId="{25D54AF4-FA78-476C-BE90-0E1A91646F37}" type="presOf" srcId="{C8473317-2600-4846-B0A8-D9EB488E24E6}" destId="{81EF567F-A162-4B32-A55F-F6F3D559C71F}" srcOrd="0" destOrd="1" presId="urn:microsoft.com/office/officeart/2005/8/layout/list1"/>
    <dgm:cxn modelId="{8AC17BAC-32AF-49B1-9B60-189887950A73}" type="presParOf" srcId="{231F5D7A-3DA5-4F05-BBE2-6D24AAA5881C}" destId="{B29F7396-FDA7-424D-95A1-78499F2A6E0E}" srcOrd="0" destOrd="0" presId="urn:microsoft.com/office/officeart/2005/8/layout/list1"/>
    <dgm:cxn modelId="{A3C6DD07-0E32-4111-8991-F6A71B5BA8A3}" type="presParOf" srcId="{B29F7396-FDA7-424D-95A1-78499F2A6E0E}" destId="{1137A713-C682-4422-80AC-35B6373E33B0}" srcOrd="0" destOrd="0" presId="urn:microsoft.com/office/officeart/2005/8/layout/list1"/>
    <dgm:cxn modelId="{59325786-C548-46C9-8F5A-1993211844C0}" type="presParOf" srcId="{B29F7396-FDA7-424D-95A1-78499F2A6E0E}" destId="{5D8E13BA-19B1-4732-BD64-CE4AC749FD83}" srcOrd="1" destOrd="0" presId="urn:microsoft.com/office/officeart/2005/8/layout/list1"/>
    <dgm:cxn modelId="{6B59A6BD-5DFE-4F4F-ABB8-BCAD43C6DB59}" type="presParOf" srcId="{231F5D7A-3DA5-4F05-BBE2-6D24AAA5881C}" destId="{5810FE41-F310-4B01-9FEB-8A13649CFCF7}" srcOrd="1" destOrd="0" presId="urn:microsoft.com/office/officeart/2005/8/layout/list1"/>
    <dgm:cxn modelId="{D4B9BBD3-2A5E-4491-9A2F-19202B4781FD}" type="presParOf" srcId="{231F5D7A-3DA5-4F05-BBE2-6D24AAA5881C}" destId="{81EF567F-A162-4B32-A55F-F6F3D559C71F}" srcOrd="2" destOrd="0" presId="urn:microsoft.com/office/officeart/2005/8/layout/list1"/>
    <dgm:cxn modelId="{9AFB2A7E-6D51-4327-8CD0-5CFABF185BA2}" type="presParOf" srcId="{231F5D7A-3DA5-4F05-BBE2-6D24AAA5881C}" destId="{0AC1890A-E320-46E4-BADC-7DDDE1403783}" srcOrd="3" destOrd="0" presId="urn:microsoft.com/office/officeart/2005/8/layout/list1"/>
    <dgm:cxn modelId="{D12F6158-27C9-4517-93CF-EA605108C05B}" type="presParOf" srcId="{231F5D7A-3DA5-4F05-BBE2-6D24AAA5881C}" destId="{953DC60F-044D-45A7-A9FE-3EA9381A03F0}" srcOrd="4" destOrd="0" presId="urn:microsoft.com/office/officeart/2005/8/layout/list1"/>
    <dgm:cxn modelId="{66067076-72C3-4B4D-A4FB-3DC17AA1890D}" type="presParOf" srcId="{953DC60F-044D-45A7-A9FE-3EA9381A03F0}" destId="{D06BEBB1-2D16-456A-9251-DA0626BA7FE8}" srcOrd="0" destOrd="0" presId="urn:microsoft.com/office/officeart/2005/8/layout/list1"/>
    <dgm:cxn modelId="{AB888E4C-764B-4E04-A1D7-1E626DD0FA59}" type="presParOf" srcId="{953DC60F-044D-45A7-A9FE-3EA9381A03F0}" destId="{3E92E2F1-894E-420A-901F-1286E5FB93FF}" srcOrd="1" destOrd="0" presId="urn:microsoft.com/office/officeart/2005/8/layout/list1"/>
    <dgm:cxn modelId="{133CA7F6-0BC5-4CDE-9F24-E301DE1B6020}" type="presParOf" srcId="{231F5D7A-3DA5-4F05-BBE2-6D24AAA5881C}" destId="{D0ACA41A-8826-42B0-A408-F69895C6C01E}" srcOrd="5" destOrd="0" presId="urn:microsoft.com/office/officeart/2005/8/layout/list1"/>
    <dgm:cxn modelId="{A78AD945-4463-43F6-A3CC-ED19DEB843E1}" type="presParOf" srcId="{231F5D7A-3DA5-4F05-BBE2-6D24AAA5881C}" destId="{B6FCDDFC-CAE1-474C-A09D-58B9D34022AD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5E6A31-7DC3-4E46-BFC9-A4AFAD11146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60DAEC4E-46BF-45C3-B3A3-DD2BB0C5A619}">
      <dgm:prSet custT="1"/>
      <dgm:spPr/>
      <dgm:t>
        <a:bodyPr/>
        <a:lstStyle/>
        <a:p>
          <a:r>
            <a:rPr lang="el-GR" sz="2100" b="0" i="0" dirty="0"/>
            <a:t>Σ</a:t>
          </a:r>
          <a:r>
            <a:rPr lang="en-US" sz="2100" b="0" i="0" dirty="0"/>
            <a:t> = {0, 1}</a:t>
          </a:r>
          <a:endParaRPr lang="en-US" sz="2100" dirty="0"/>
        </a:p>
      </dgm:t>
    </dgm:pt>
    <dgm:pt modelId="{0EBF4F85-FDF2-420D-A24F-E35E1C2CB92C}" type="parTrans" cxnId="{F2E66675-257D-4871-A310-1EA1B78D03D3}">
      <dgm:prSet/>
      <dgm:spPr/>
      <dgm:t>
        <a:bodyPr/>
        <a:lstStyle/>
        <a:p>
          <a:endParaRPr lang="en-US"/>
        </a:p>
      </dgm:t>
    </dgm:pt>
    <dgm:pt modelId="{08CB0685-A711-4FA3-AFB8-5ADFB2F55184}" type="sibTrans" cxnId="{F2E66675-257D-4871-A310-1EA1B78D03D3}">
      <dgm:prSet/>
      <dgm:spPr/>
      <dgm:t>
        <a:bodyPr/>
        <a:lstStyle/>
        <a:p>
          <a:endParaRPr lang="en-US"/>
        </a:p>
      </dgm:t>
    </dgm:pt>
    <dgm:pt modelId="{61E26AA2-4330-4B82-8AC2-2741F1D8C12E}">
      <dgm:prSet custT="1"/>
      <dgm:spPr/>
      <dgm:t>
        <a:bodyPr/>
        <a:lstStyle/>
        <a:p>
          <a:r>
            <a:rPr lang="en-US" sz="2100" dirty="0"/>
            <a:t>0 = no tile placed</a:t>
          </a:r>
        </a:p>
      </dgm:t>
    </dgm:pt>
    <dgm:pt modelId="{6D315C4B-A8CD-4E7B-AE55-9B943EB0AAAA}" type="parTrans" cxnId="{3477DEBC-E54D-4185-B95A-70E90325D8EC}">
      <dgm:prSet/>
      <dgm:spPr/>
      <dgm:t>
        <a:bodyPr/>
        <a:lstStyle/>
        <a:p>
          <a:endParaRPr lang="en-US"/>
        </a:p>
      </dgm:t>
    </dgm:pt>
    <dgm:pt modelId="{A6A57EDD-94AD-4BD8-B075-FE76993B1F7C}" type="sibTrans" cxnId="{3477DEBC-E54D-4185-B95A-70E90325D8EC}">
      <dgm:prSet/>
      <dgm:spPr/>
      <dgm:t>
        <a:bodyPr/>
        <a:lstStyle/>
        <a:p>
          <a:endParaRPr lang="en-US"/>
        </a:p>
      </dgm:t>
    </dgm:pt>
    <dgm:pt modelId="{9D698590-3674-4A96-B9C1-ECB4718C3391}">
      <dgm:prSet custT="1"/>
      <dgm:spPr/>
      <dgm:t>
        <a:bodyPr/>
        <a:lstStyle/>
        <a:p>
          <a:r>
            <a:rPr lang="en-US" sz="2100" dirty="0"/>
            <a:t>Model selects cell based on highest activated output</a:t>
          </a:r>
        </a:p>
      </dgm:t>
    </dgm:pt>
    <dgm:pt modelId="{148F1B18-A2B6-4A2A-98F1-EDB69EA0BD74}" type="parTrans" cxnId="{A22C2A8B-B267-483B-A030-7153AECE48F4}">
      <dgm:prSet/>
      <dgm:spPr/>
      <dgm:t>
        <a:bodyPr/>
        <a:lstStyle/>
        <a:p>
          <a:endParaRPr lang="en-US"/>
        </a:p>
      </dgm:t>
    </dgm:pt>
    <dgm:pt modelId="{24C93B1B-9CFD-404D-A341-7F64B7D0D97B}" type="sibTrans" cxnId="{A22C2A8B-B267-483B-A030-7153AECE48F4}">
      <dgm:prSet/>
      <dgm:spPr/>
      <dgm:t>
        <a:bodyPr/>
        <a:lstStyle/>
        <a:p>
          <a:endParaRPr lang="en-US"/>
        </a:p>
      </dgm:t>
    </dgm:pt>
    <dgm:pt modelId="{3080EE97-E535-453B-9F5E-5A7849AA1BBD}">
      <dgm:prSet custT="1"/>
      <dgm:spPr/>
      <dgm:t>
        <a:bodyPr/>
        <a:lstStyle/>
        <a:p>
          <a:r>
            <a:rPr lang="en-US" sz="2100" dirty="0"/>
            <a:t>i.e. output node 1 =&gt; place tile in cell (1, 1)</a:t>
          </a:r>
        </a:p>
      </dgm:t>
    </dgm:pt>
    <dgm:pt modelId="{E9647F55-81E0-404D-AC77-51F078A7AA2B}" type="parTrans" cxnId="{37CDE417-4338-4387-927F-3230A4085535}">
      <dgm:prSet/>
      <dgm:spPr/>
      <dgm:t>
        <a:bodyPr/>
        <a:lstStyle/>
        <a:p>
          <a:endParaRPr lang="en-US"/>
        </a:p>
      </dgm:t>
    </dgm:pt>
    <dgm:pt modelId="{FA1C9C64-EDC2-4F85-B60A-365E5FFB33C6}" type="sibTrans" cxnId="{37CDE417-4338-4387-927F-3230A4085535}">
      <dgm:prSet/>
      <dgm:spPr/>
      <dgm:t>
        <a:bodyPr/>
        <a:lstStyle/>
        <a:p>
          <a:endParaRPr lang="en-US"/>
        </a:p>
      </dgm:t>
    </dgm:pt>
    <dgm:pt modelId="{90CB0F5A-D676-4E1A-A26D-E976E203F44D}">
      <dgm:prSet custT="1"/>
      <dgm:spPr/>
      <dgm:t>
        <a:bodyPr/>
        <a:lstStyle/>
        <a:p>
          <a:r>
            <a:rPr lang="en-US" sz="2100" dirty="0"/>
            <a:t>1 = tile placed in that cell</a:t>
          </a:r>
        </a:p>
      </dgm:t>
    </dgm:pt>
    <dgm:pt modelId="{F28C6ACE-5FAA-4162-88B6-93ACA6721F75}" type="parTrans" cxnId="{C20B088A-8F70-4534-AE14-2B0FD0AE7F70}">
      <dgm:prSet/>
      <dgm:spPr/>
      <dgm:t>
        <a:bodyPr/>
        <a:lstStyle/>
        <a:p>
          <a:endParaRPr lang="en-US"/>
        </a:p>
      </dgm:t>
    </dgm:pt>
    <dgm:pt modelId="{4A84A934-2C17-497C-8AF0-529342B1F998}" type="sibTrans" cxnId="{C20B088A-8F70-4534-AE14-2B0FD0AE7F70}">
      <dgm:prSet/>
      <dgm:spPr/>
      <dgm:t>
        <a:bodyPr/>
        <a:lstStyle/>
        <a:p>
          <a:endParaRPr lang="en-US"/>
        </a:p>
      </dgm:t>
    </dgm:pt>
    <dgm:pt modelId="{231F5D7A-3DA5-4F05-BBE2-6D24AAA5881C}" type="pres">
      <dgm:prSet presAssocID="{265E6A31-7DC3-4E46-BFC9-A4AFAD111468}" presName="linear" presStyleCnt="0">
        <dgm:presLayoutVars>
          <dgm:dir/>
          <dgm:animLvl val="lvl"/>
          <dgm:resizeHandles val="exact"/>
        </dgm:presLayoutVars>
      </dgm:prSet>
      <dgm:spPr/>
    </dgm:pt>
    <dgm:pt modelId="{B29F7396-FDA7-424D-95A1-78499F2A6E0E}" type="pres">
      <dgm:prSet presAssocID="{60DAEC4E-46BF-45C3-B3A3-DD2BB0C5A619}" presName="parentLin" presStyleCnt="0"/>
      <dgm:spPr/>
    </dgm:pt>
    <dgm:pt modelId="{1137A713-C682-4422-80AC-35B6373E33B0}" type="pres">
      <dgm:prSet presAssocID="{60DAEC4E-46BF-45C3-B3A3-DD2BB0C5A619}" presName="parentLeftMargin" presStyleLbl="node1" presStyleIdx="0" presStyleCnt="2"/>
      <dgm:spPr/>
    </dgm:pt>
    <dgm:pt modelId="{5D8E13BA-19B1-4732-BD64-CE4AC749FD83}" type="pres">
      <dgm:prSet presAssocID="{60DAEC4E-46BF-45C3-B3A3-DD2BB0C5A61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10FE41-F310-4B01-9FEB-8A13649CFCF7}" type="pres">
      <dgm:prSet presAssocID="{60DAEC4E-46BF-45C3-B3A3-DD2BB0C5A619}" presName="negativeSpace" presStyleCnt="0"/>
      <dgm:spPr/>
    </dgm:pt>
    <dgm:pt modelId="{81EF567F-A162-4B32-A55F-F6F3D559C71F}" type="pres">
      <dgm:prSet presAssocID="{60DAEC4E-46BF-45C3-B3A3-DD2BB0C5A619}" presName="childText" presStyleLbl="conFgAcc1" presStyleIdx="0" presStyleCnt="2">
        <dgm:presLayoutVars>
          <dgm:bulletEnabled val="1"/>
        </dgm:presLayoutVars>
      </dgm:prSet>
      <dgm:spPr/>
    </dgm:pt>
    <dgm:pt modelId="{0AC1890A-E320-46E4-BADC-7DDDE1403783}" type="pres">
      <dgm:prSet presAssocID="{08CB0685-A711-4FA3-AFB8-5ADFB2F55184}" presName="spaceBetweenRectangles" presStyleCnt="0"/>
      <dgm:spPr/>
    </dgm:pt>
    <dgm:pt modelId="{953DC60F-044D-45A7-A9FE-3EA9381A03F0}" type="pres">
      <dgm:prSet presAssocID="{9D698590-3674-4A96-B9C1-ECB4718C3391}" presName="parentLin" presStyleCnt="0"/>
      <dgm:spPr/>
    </dgm:pt>
    <dgm:pt modelId="{D06BEBB1-2D16-456A-9251-DA0626BA7FE8}" type="pres">
      <dgm:prSet presAssocID="{9D698590-3674-4A96-B9C1-ECB4718C3391}" presName="parentLeftMargin" presStyleLbl="node1" presStyleIdx="0" presStyleCnt="2"/>
      <dgm:spPr/>
    </dgm:pt>
    <dgm:pt modelId="{3E92E2F1-894E-420A-901F-1286E5FB93FF}" type="pres">
      <dgm:prSet presAssocID="{9D698590-3674-4A96-B9C1-ECB4718C339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0ACA41A-8826-42B0-A408-F69895C6C01E}" type="pres">
      <dgm:prSet presAssocID="{9D698590-3674-4A96-B9C1-ECB4718C3391}" presName="negativeSpace" presStyleCnt="0"/>
      <dgm:spPr/>
    </dgm:pt>
    <dgm:pt modelId="{B6FCDDFC-CAE1-474C-A09D-58B9D34022AD}" type="pres">
      <dgm:prSet presAssocID="{9D698590-3674-4A96-B9C1-ECB4718C339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611C202-CC06-4BFD-926D-B27824170B95}" type="presOf" srcId="{61E26AA2-4330-4B82-8AC2-2741F1D8C12E}" destId="{81EF567F-A162-4B32-A55F-F6F3D559C71F}" srcOrd="0" destOrd="0" presId="urn:microsoft.com/office/officeart/2005/8/layout/list1"/>
    <dgm:cxn modelId="{37CDE417-4338-4387-927F-3230A4085535}" srcId="{9D698590-3674-4A96-B9C1-ECB4718C3391}" destId="{3080EE97-E535-453B-9F5E-5A7849AA1BBD}" srcOrd="0" destOrd="0" parTransId="{E9647F55-81E0-404D-AC77-51F078A7AA2B}" sibTransId="{FA1C9C64-EDC2-4F85-B60A-365E5FFB33C6}"/>
    <dgm:cxn modelId="{2E0D596B-1DC1-4662-AE66-2044C7D44946}" type="presOf" srcId="{60DAEC4E-46BF-45C3-B3A3-DD2BB0C5A619}" destId="{1137A713-C682-4422-80AC-35B6373E33B0}" srcOrd="0" destOrd="0" presId="urn:microsoft.com/office/officeart/2005/8/layout/list1"/>
    <dgm:cxn modelId="{F2E66675-257D-4871-A310-1EA1B78D03D3}" srcId="{265E6A31-7DC3-4E46-BFC9-A4AFAD111468}" destId="{60DAEC4E-46BF-45C3-B3A3-DD2BB0C5A619}" srcOrd="0" destOrd="0" parTransId="{0EBF4F85-FDF2-420D-A24F-E35E1C2CB92C}" sibTransId="{08CB0685-A711-4FA3-AFB8-5ADFB2F55184}"/>
    <dgm:cxn modelId="{C20B088A-8F70-4534-AE14-2B0FD0AE7F70}" srcId="{60DAEC4E-46BF-45C3-B3A3-DD2BB0C5A619}" destId="{90CB0F5A-D676-4E1A-A26D-E976E203F44D}" srcOrd="1" destOrd="0" parTransId="{F28C6ACE-5FAA-4162-88B6-93ACA6721F75}" sibTransId="{4A84A934-2C17-497C-8AF0-529342B1F998}"/>
    <dgm:cxn modelId="{A22C2A8B-B267-483B-A030-7153AECE48F4}" srcId="{265E6A31-7DC3-4E46-BFC9-A4AFAD111468}" destId="{9D698590-3674-4A96-B9C1-ECB4718C3391}" srcOrd="1" destOrd="0" parTransId="{148F1B18-A2B6-4A2A-98F1-EDB69EA0BD74}" sibTransId="{24C93B1B-9CFD-404D-A341-7F64B7D0D97B}"/>
    <dgm:cxn modelId="{27B3478C-F75A-449D-BA33-F8BB833D2E00}" type="presOf" srcId="{90CB0F5A-D676-4E1A-A26D-E976E203F44D}" destId="{81EF567F-A162-4B32-A55F-F6F3D559C71F}" srcOrd="0" destOrd="1" presId="urn:microsoft.com/office/officeart/2005/8/layout/list1"/>
    <dgm:cxn modelId="{C67BD99B-0088-43DF-B9F8-7F16944F1108}" type="presOf" srcId="{265E6A31-7DC3-4E46-BFC9-A4AFAD111468}" destId="{231F5D7A-3DA5-4F05-BBE2-6D24AAA5881C}" srcOrd="0" destOrd="0" presId="urn:microsoft.com/office/officeart/2005/8/layout/list1"/>
    <dgm:cxn modelId="{5F9630B2-CDFC-43D0-AD77-FE32DC7E2116}" type="presOf" srcId="{9D698590-3674-4A96-B9C1-ECB4718C3391}" destId="{3E92E2F1-894E-420A-901F-1286E5FB93FF}" srcOrd="1" destOrd="0" presId="urn:microsoft.com/office/officeart/2005/8/layout/list1"/>
    <dgm:cxn modelId="{5E70FDB4-69E9-4CDC-9FE0-95B74A67AAE9}" type="presOf" srcId="{3080EE97-E535-453B-9F5E-5A7849AA1BBD}" destId="{B6FCDDFC-CAE1-474C-A09D-58B9D34022AD}" srcOrd="0" destOrd="0" presId="urn:microsoft.com/office/officeart/2005/8/layout/list1"/>
    <dgm:cxn modelId="{C262C1B6-5696-4D67-8B49-1C737867459C}" type="presOf" srcId="{9D698590-3674-4A96-B9C1-ECB4718C3391}" destId="{D06BEBB1-2D16-456A-9251-DA0626BA7FE8}" srcOrd="0" destOrd="0" presId="urn:microsoft.com/office/officeart/2005/8/layout/list1"/>
    <dgm:cxn modelId="{3477DEBC-E54D-4185-B95A-70E90325D8EC}" srcId="{60DAEC4E-46BF-45C3-B3A3-DD2BB0C5A619}" destId="{61E26AA2-4330-4B82-8AC2-2741F1D8C12E}" srcOrd="0" destOrd="0" parTransId="{6D315C4B-A8CD-4E7B-AE55-9B943EB0AAAA}" sibTransId="{A6A57EDD-94AD-4BD8-B075-FE76993B1F7C}"/>
    <dgm:cxn modelId="{9A24E7D5-C085-43BA-B6C1-A7E2688036FA}" type="presOf" srcId="{60DAEC4E-46BF-45C3-B3A3-DD2BB0C5A619}" destId="{5D8E13BA-19B1-4732-BD64-CE4AC749FD83}" srcOrd="1" destOrd="0" presId="urn:microsoft.com/office/officeart/2005/8/layout/list1"/>
    <dgm:cxn modelId="{8AC17BAC-32AF-49B1-9B60-189887950A73}" type="presParOf" srcId="{231F5D7A-3DA5-4F05-BBE2-6D24AAA5881C}" destId="{B29F7396-FDA7-424D-95A1-78499F2A6E0E}" srcOrd="0" destOrd="0" presId="urn:microsoft.com/office/officeart/2005/8/layout/list1"/>
    <dgm:cxn modelId="{A3C6DD07-0E32-4111-8991-F6A71B5BA8A3}" type="presParOf" srcId="{B29F7396-FDA7-424D-95A1-78499F2A6E0E}" destId="{1137A713-C682-4422-80AC-35B6373E33B0}" srcOrd="0" destOrd="0" presId="urn:microsoft.com/office/officeart/2005/8/layout/list1"/>
    <dgm:cxn modelId="{59325786-C548-46C9-8F5A-1993211844C0}" type="presParOf" srcId="{B29F7396-FDA7-424D-95A1-78499F2A6E0E}" destId="{5D8E13BA-19B1-4732-BD64-CE4AC749FD83}" srcOrd="1" destOrd="0" presId="urn:microsoft.com/office/officeart/2005/8/layout/list1"/>
    <dgm:cxn modelId="{6B59A6BD-5DFE-4F4F-ABB8-BCAD43C6DB59}" type="presParOf" srcId="{231F5D7A-3DA5-4F05-BBE2-6D24AAA5881C}" destId="{5810FE41-F310-4B01-9FEB-8A13649CFCF7}" srcOrd="1" destOrd="0" presId="urn:microsoft.com/office/officeart/2005/8/layout/list1"/>
    <dgm:cxn modelId="{D4B9BBD3-2A5E-4491-9A2F-19202B4781FD}" type="presParOf" srcId="{231F5D7A-3DA5-4F05-BBE2-6D24AAA5881C}" destId="{81EF567F-A162-4B32-A55F-F6F3D559C71F}" srcOrd="2" destOrd="0" presId="urn:microsoft.com/office/officeart/2005/8/layout/list1"/>
    <dgm:cxn modelId="{9AFB2A7E-6D51-4327-8CD0-5CFABF185BA2}" type="presParOf" srcId="{231F5D7A-3DA5-4F05-BBE2-6D24AAA5881C}" destId="{0AC1890A-E320-46E4-BADC-7DDDE1403783}" srcOrd="3" destOrd="0" presId="urn:microsoft.com/office/officeart/2005/8/layout/list1"/>
    <dgm:cxn modelId="{D12F6158-27C9-4517-93CF-EA605108C05B}" type="presParOf" srcId="{231F5D7A-3DA5-4F05-BBE2-6D24AAA5881C}" destId="{953DC60F-044D-45A7-A9FE-3EA9381A03F0}" srcOrd="4" destOrd="0" presId="urn:microsoft.com/office/officeart/2005/8/layout/list1"/>
    <dgm:cxn modelId="{66067076-72C3-4B4D-A4FB-3DC17AA1890D}" type="presParOf" srcId="{953DC60F-044D-45A7-A9FE-3EA9381A03F0}" destId="{D06BEBB1-2D16-456A-9251-DA0626BA7FE8}" srcOrd="0" destOrd="0" presId="urn:microsoft.com/office/officeart/2005/8/layout/list1"/>
    <dgm:cxn modelId="{AB888E4C-764B-4E04-A1D7-1E626DD0FA59}" type="presParOf" srcId="{953DC60F-044D-45A7-A9FE-3EA9381A03F0}" destId="{3E92E2F1-894E-420A-901F-1286E5FB93FF}" srcOrd="1" destOrd="0" presId="urn:microsoft.com/office/officeart/2005/8/layout/list1"/>
    <dgm:cxn modelId="{133CA7F6-0BC5-4CDE-9F24-E301DE1B6020}" type="presParOf" srcId="{231F5D7A-3DA5-4F05-BBE2-6D24AAA5881C}" destId="{D0ACA41A-8826-42B0-A408-F69895C6C01E}" srcOrd="5" destOrd="0" presId="urn:microsoft.com/office/officeart/2005/8/layout/list1"/>
    <dgm:cxn modelId="{A78AD945-4463-43F6-A3CC-ED19DEB843E1}" type="presParOf" srcId="{231F5D7A-3DA5-4F05-BBE2-6D24AAA5881C}" destId="{B6FCDDFC-CAE1-474C-A09D-58B9D34022AD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1DB50D5-6FB8-4EDD-9F82-D8085A3B0910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8AB3B97-79E2-4385-B605-EF69B2F49D61}">
      <dgm:prSet/>
      <dgm:spPr/>
      <dgm:t>
        <a:bodyPr/>
        <a:lstStyle/>
        <a:p>
          <a:r>
            <a:rPr lang="en-US" b="0" i="0"/>
            <a:t>All instances taken from optimal play algorithm by MacroUniverse on Github</a:t>
          </a:r>
          <a:endParaRPr lang="en-US"/>
        </a:p>
      </dgm:t>
    </dgm:pt>
    <dgm:pt modelId="{0CF1CCDB-3C9A-458A-93D4-169D5D8A690A}" type="parTrans" cxnId="{EE3089D3-18E1-457E-9C21-020B4FC2C12D}">
      <dgm:prSet/>
      <dgm:spPr/>
      <dgm:t>
        <a:bodyPr/>
        <a:lstStyle/>
        <a:p>
          <a:endParaRPr lang="en-US"/>
        </a:p>
      </dgm:t>
    </dgm:pt>
    <dgm:pt modelId="{7704597A-8431-4DF8-B611-74E71067C85A}" type="sibTrans" cxnId="{EE3089D3-18E1-457E-9C21-020B4FC2C12D}">
      <dgm:prSet/>
      <dgm:spPr/>
      <dgm:t>
        <a:bodyPr/>
        <a:lstStyle/>
        <a:p>
          <a:endParaRPr lang="en-US"/>
        </a:p>
      </dgm:t>
    </dgm:pt>
    <dgm:pt modelId="{DB18F706-26BA-4D86-969E-1E830E2AA573}">
      <dgm:prSet/>
      <dgm:spPr/>
      <dgm:t>
        <a:bodyPr/>
        <a:lstStyle/>
        <a:p>
          <a:r>
            <a:rPr lang="en-US" b="0" i="0"/>
            <a:t>Board state recorded before move is played</a:t>
          </a:r>
          <a:endParaRPr lang="en-US"/>
        </a:p>
      </dgm:t>
    </dgm:pt>
    <dgm:pt modelId="{B93D0875-7443-44A3-BCE4-9EB5F5901221}" type="parTrans" cxnId="{F20D92B6-5B3A-4325-A9F7-4CB412A5174A}">
      <dgm:prSet/>
      <dgm:spPr/>
      <dgm:t>
        <a:bodyPr/>
        <a:lstStyle/>
        <a:p>
          <a:endParaRPr lang="en-US"/>
        </a:p>
      </dgm:t>
    </dgm:pt>
    <dgm:pt modelId="{4DF57D9B-5A2E-4A7B-AC96-FCA7F8C75782}" type="sibTrans" cxnId="{F20D92B6-5B3A-4325-A9F7-4CB412A5174A}">
      <dgm:prSet/>
      <dgm:spPr/>
      <dgm:t>
        <a:bodyPr/>
        <a:lstStyle/>
        <a:p>
          <a:endParaRPr lang="en-US"/>
        </a:p>
      </dgm:t>
    </dgm:pt>
    <dgm:pt modelId="{DB054F67-235E-455E-B385-58D1F40CEA60}">
      <dgm:prSet/>
      <dgm:spPr/>
      <dgm:t>
        <a:bodyPr/>
        <a:lstStyle/>
        <a:p>
          <a:r>
            <a:rPr lang="en-US" b="0" i="0"/>
            <a:t>Optimal move recorded as array</a:t>
          </a:r>
          <a:endParaRPr lang="en-US"/>
        </a:p>
      </dgm:t>
    </dgm:pt>
    <dgm:pt modelId="{01BC4541-BBF9-4296-8543-2B7BE8DF1AAE}" type="parTrans" cxnId="{3A6221BE-777F-4B84-8614-A48CAC7367CD}">
      <dgm:prSet/>
      <dgm:spPr/>
      <dgm:t>
        <a:bodyPr/>
        <a:lstStyle/>
        <a:p>
          <a:endParaRPr lang="en-US"/>
        </a:p>
      </dgm:t>
    </dgm:pt>
    <dgm:pt modelId="{5D068AB6-12B5-43F3-94F9-7D457B6A75B0}" type="sibTrans" cxnId="{3A6221BE-777F-4B84-8614-A48CAC7367CD}">
      <dgm:prSet/>
      <dgm:spPr/>
      <dgm:t>
        <a:bodyPr/>
        <a:lstStyle/>
        <a:p>
          <a:endParaRPr lang="en-US"/>
        </a:p>
      </dgm:t>
    </dgm:pt>
    <dgm:pt modelId="{456D4A53-204E-44ED-84AB-2E932A6021D3}" type="pres">
      <dgm:prSet presAssocID="{F1DB50D5-6FB8-4EDD-9F82-D8085A3B0910}" presName="linear" presStyleCnt="0">
        <dgm:presLayoutVars>
          <dgm:animLvl val="lvl"/>
          <dgm:resizeHandles val="exact"/>
        </dgm:presLayoutVars>
      </dgm:prSet>
      <dgm:spPr/>
    </dgm:pt>
    <dgm:pt modelId="{BC3DD970-2924-4B5D-84B7-AE0E4A379D0F}" type="pres">
      <dgm:prSet presAssocID="{A8AB3B97-79E2-4385-B605-EF69B2F49D6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D54E74B-E6B6-4308-9703-91704860DE86}" type="pres">
      <dgm:prSet presAssocID="{7704597A-8431-4DF8-B611-74E71067C85A}" presName="spacer" presStyleCnt="0"/>
      <dgm:spPr/>
    </dgm:pt>
    <dgm:pt modelId="{C4038732-734F-4E63-80F9-6D20282ACECA}" type="pres">
      <dgm:prSet presAssocID="{DB18F706-26BA-4D86-969E-1E830E2AA57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FB3197D-AA3B-4532-96CA-EACC74217DC9}" type="pres">
      <dgm:prSet presAssocID="{4DF57D9B-5A2E-4A7B-AC96-FCA7F8C75782}" presName="spacer" presStyleCnt="0"/>
      <dgm:spPr/>
    </dgm:pt>
    <dgm:pt modelId="{ED737114-8D45-4F54-B379-FD44FDEF5889}" type="pres">
      <dgm:prSet presAssocID="{DB054F67-235E-455E-B385-58D1F40CEA6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E93D00E-628C-4446-9D98-13E6220E658F}" type="presOf" srcId="{A8AB3B97-79E2-4385-B605-EF69B2F49D61}" destId="{BC3DD970-2924-4B5D-84B7-AE0E4A379D0F}" srcOrd="0" destOrd="0" presId="urn:microsoft.com/office/officeart/2005/8/layout/vList2"/>
    <dgm:cxn modelId="{FA43CA43-514F-4E32-BADB-0343BA4DB43D}" type="presOf" srcId="{DB18F706-26BA-4D86-969E-1E830E2AA573}" destId="{C4038732-734F-4E63-80F9-6D20282ACECA}" srcOrd="0" destOrd="0" presId="urn:microsoft.com/office/officeart/2005/8/layout/vList2"/>
    <dgm:cxn modelId="{5EE7A287-E52A-4030-9B98-2A408118AC67}" type="presOf" srcId="{DB054F67-235E-455E-B385-58D1F40CEA60}" destId="{ED737114-8D45-4F54-B379-FD44FDEF5889}" srcOrd="0" destOrd="0" presId="urn:microsoft.com/office/officeart/2005/8/layout/vList2"/>
    <dgm:cxn modelId="{CDCEEBA9-ECE3-481A-9651-12EEB6AAD039}" type="presOf" srcId="{F1DB50D5-6FB8-4EDD-9F82-D8085A3B0910}" destId="{456D4A53-204E-44ED-84AB-2E932A6021D3}" srcOrd="0" destOrd="0" presId="urn:microsoft.com/office/officeart/2005/8/layout/vList2"/>
    <dgm:cxn modelId="{F20D92B6-5B3A-4325-A9F7-4CB412A5174A}" srcId="{F1DB50D5-6FB8-4EDD-9F82-D8085A3B0910}" destId="{DB18F706-26BA-4D86-969E-1E830E2AA573}" srcOrd="1" destOrd="0" parTransId="{B93D0875-7443-44A3-BCE4-9EB5F5901221}" sibTransId="{4DF57D9B-5A2E-4A7B-AC96-FCA7F8C75782}"/>
    <dgm:cxn modelId="{3A6221BE-777F-4B84-8614-A48CAC7367CD}" srcId="{F1DB50D5-6FB8-4EDD-9F82-D8085A3B0910}" destId="{DB054F67-235E-455E-B385-58D1F40CEA60}" srcOrd="2" destOrd="0" parTransId="{01BC4541-BBF9-4296-8543-2B7BE8DF1AAE}" sibTransId="{5D068AB6-12B5-43F3-94F9-7D457B6A75B0}"/>
    <dgm:cxn modelId="{EE3089D3-18E1-457E-9C21-020B4FC2C12D}" srcId="{F1DB50D5-6FB8-4EDD-9F82-D8085A3B0910}" destId="{A8AB3B97-79E2-4385-B605-EF69B2F49D61}" srcOrd="0" destOrd="0" parTransId="{0CF1CCDB-3C9A-458A-93D4-169D5D8A690A}" sibTransId="{7704597A-8431-4DF8-B611-74E71067C85A}"/>
    <dgm:cxn modelId="{0FBBE71A-2C34-4D90-AFBE-8EE2E88E4EE9}" type="presParOf" srcId="{456D4A53-204E-44ED-84AB-2E932A6021D3}" destId="{BC3DD970-2924-4B5D-84B7-AE0E4A379D0F}" srcOrd="0" destOrd="0" presId="urn:microsoft.com/office/officeart/2005/8/layout/vList2"/>
    <dgm:cxn modelId="{83281152-0B2B-49B1-BBA1-5A2A23718624}" type="presParOf" srcId="{456D4A53-204E-44ED-84AB-2E932A6021D3}" destId="{8D54E74B-E6B6-4308-9703-91704860DE86}" srcOrd="1" destOrd="0" presId="urn:microsoft.com/office/officeart/2005/8/layout/vList2"/>
    <dgm:cxn modelId="{7007EB52-8E64-41A4-9293-304D75FB9FE7}" type="presParOf" srcId="{456D4A53-204E-44ED-84AB-2E932A6021D3}" destId="{C4038732-734F-4E63-80F9-6D20282ACECA}" srcOrd="2" destOrd="0" presId="urn:microsoft.com/office/officeart/2005/8/layout/vList2"/>
    <dgm:cxn modelId="{6A68B4C1-5C37-4381-B5D0-6623745C764B}" type="presParOf" srcId="{456D4A53-204E-44ED-84AB-2E932A6021D3}" destId="{0FB3197D-AA3B-4532-96CA-EACC74217DC9}" srcOrd="3" destOrd="0" presId="urn:microsoft.com/office/officeart/2005/8/layout/vList2"/>
    <dgm:cxn modelId="{F263168C-1E67-4D90-BEAD-2FA97172E5B1}" type="presParOf" srcId="{456D4A53-204E-44ED-84AB-2E932A6021D3}" destId="{ED737114-8D45-4F54-B379-FD44FDEF588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93C87A5-2B05-45C1-AB79-AF393F5DB0A3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1056414-8F2C-49C4-9068-112F97484F4B}">
      <dgm:prSet/>
      <dgm:spPr/>
      <dgm:t>
        <a:bodyPr/>
        <a:lstStyle/>
        <a:p>
          <a:r>
            <a:rPr lang="en-US"/>
            <a:t>70/30 training/testing sets</a:t>
          </a:r>
        </a:p>
      </dgm:t>
    </dgm:pt>
    <dgm:pt modelId="{837E7F95-8E51-4E57-A50F-95DD20B713A4}" type="parTrans" cxnId="{1975A4D2-BF3D-4268-B2A7-3325F9D4897F}">
      <dgm:prSet/>
      <dgm:spPr/>
      <dgm:t>
        <a:bodyPr/>
        <a:lstStyle/>
        <a:p>
          <a:endParaRPr lang="en-US"/>
        </a:p>
      </dgm:t>
    </dgm:pt>
    <dgm:pt modelId="{13C676FB-15C1-4B78-8E9F-057400380D37}" type="sibTrans" cxnId="{1975A4D2-BF3D-4268-B2A7-3325F9D4897F}">
      <dgm:prSet/>
      <dgm:spPr/>
      <dgm:t>
        <a:bodyPr/>
        <a:lstStyle/>
        <a:p>
          <a:endParaRPr lang="en-US"/>
        </a:p>
      </dgm:t>
    </dgm:pt>
    <dgm:pt modelId="{0D32E849-6833-4CE1-8CDA-CB702BB1B2C0}">
      <dgm:prSet/>
      <dgm:spPr/>
      <dgm:t>
        <a:bodyPr/>
        <a:lstStyle/>
        <a:p>
          <a:r>
            <a:rPr lang="en-US"/>
            <a:t>Ensure learned behavior is consistent</a:t>
          </a:r>
        </a:p>
      </dgm:t>
    </dgm:pt>
    <dgm:pt modelId="{AF5DE639-9F32-4F88-AB23-48AC2F8C6D79}" type="parTrans" cxnId="{C15386FC-F0C5-4B01-A950-B677DFCEB6AD}">
      <dgm:prSet/>
      <dgm:spPr/>
      <dgm:t>
        <a:bodyPr/>
        <a:lstStyle/>
        <a:p>
          <a:endParaRPr lang="en-US"/>
        </a:p>
      </dgm:t>
    </dgm:pt>
    <dgm:pt modelId="{BFC2D9BE-178E-404C-A2AF-07B1A272DCF8}" type="sibTrans" cxnId="{C15386FC-F0C5-4B01-A950-B677DFCEB6AD}">
      <dgm:prSet/>
      <dgm:spPr/>
      <dgm:t>
        <a:bodyPr/>
        <a:lstStyle/>
        <a:p>
          <a:endParaRPr lang="en-US"/>
        </a:p>
      </dgm:t>
    </dgm:pt>
    <dgm:pt modelId="{BCEFA75A-F7B2-49FE-8B96-230558C3060F}">
      <dgm:prSet/>
      <dgm:spPr/>
      <dgm:t>
        <a:bodyPr/>
        <a:lstStyle/>
        <a:p>
          <a:r>
            <a:rPr lang="en-US"/>
            <a:t>Play against optimal opponent</a:t>
          </a:r>
        </a:p>
      </dgm:t>
    </dgm:pt>
    <dgm:pt modelId="{6D3EDB93-C224-488E-BFD9-9B333E976815}" type="parTrans" cxnId="{BC00A9A6-D6AE-43DA-BD3F-9FB58C807FE4}">
      <dgm:prSet/>
      <dgm:spPr/>
      <dgm:t>
        <a:bodyPr/>
        <a:lstStyle/>
        <a:p>
          <a:endParaRPr lang="en-US"/>
        </a:p>
      </dgm:t>
    </dgm:pt>
    <dgm:pt modelId="{EEC6392D-064C-4FF9-B9FC-A982194B4202}" type="sibTrans" cxnId="{BC00A9A6-D6AE-43DA-BD3F-9FB58C807FE4}">
      <dgm:prSet/>
      <dgm:spPr/>
      <dgm:t>
        <a:bodyPr/>
        <a:lstStyle/>
        <a:p>
          <a:endParaRPr lang="en-US"/>
        </a:p>
      </dgm:t>
    </dgm:pt>
    <dgm:pt modelId="{8FC2C3E7-DF7C-40DE-B5E4-DCE5A1F71463}">
      <dgm:prSet/>
      <dgm:spPr/>
      <dgm:t>
        <a:bodyPr/>
        <a:lstStyle/>
        <a:p>
          <a:r>
            <a:rPr lang="en-US"/>
            <a:t>Model should win every time when in a favorable position</a:t>
          </a:r>
        </a:p>
      </dgm:t>
    </dgm:pt>
    <dgm:pt modelId="{AB7F7C75-D0FE-4677-B4F7-E8CBF89E4AB3}" type="parTrans" cxnId="{FD8B6973-72F4-484C-AB7F-07F8579C25BA}">
      <dgm:prSet/>
      <dgm:spPr/>
      <dgm:t>
        <a:bodyPr/>
        <a:lstStyle/>
        <a:p>
          <a:endParaRPr lang="en-US"/>
        </a:p>
      </dgm:t>
    </dgm:pt>
    <dgm:pt modelId="{8D03EE69-0B14-4055-97DD-BAC7B710DA21}" type="sibTrans" cxnId="{FD8B6973-72F4-484C-AB7F-07F8579C25BA}">
      <dgm:prSet/>
      <dgm:spPr/>
      <dgm:t>
        <a:bodyPr/>
        <a:lstStyle/>
        <a:p>
          <a:endParaRPr lang="en-US"/>
        </a:p>
      </dgm:t>
    </dgm:pt>
    <dgm:pt modelId="{D10F609D-EBA4-4F22-AA9F-47B48411A33C}">
      <dgm:prSet/>
      <dgm:spPr/>
      <dgm:t>
        <a:bodyPr/>
        <a:lstStyle/>
        <a:p>
          <a:r>
            <a:rPr lang="en-US"/>
            <a:t>Play against sub-optimal opponent</a:t>
          </a:r>
        </a:p>
      </dgm:t>
    </dgm:pt>
    <dgm:pt modelId="{B5960D14-F4EA-479A-94F7-6C95318CBEAB}" type="parTrans" cxnId="{E5A6BFE5-4DDC-43AE-94AE-18546882B40E}">
      <dgm:prSet/>
      <dgm:spPr/>
      <dgm:t>
        <a:bodyPr/>
        <a:lstStyle/>
        <a:p>
          <a:endParaRPr lang="en-US"/>
        </a:p>
      </dgm:t>
    </dgm:pt>
    <dgm:pt modelId="{069406DF-BB2D-4133-B75D-36648C8E2559}" type="sibTrans" cxnId="{E5A6BFE5-4DDC-43AE-94AE-18546882B40E}">
      <dgm:prSet/>
      <dgm:spPr/>
      <dgm:t>
        <a:bodyPr/>
        <a:lstStyle/>
        <a:p>
          <a:endParaRPr lang="en-US"/>
        </a:p>
      </dgm:t>
    </dgm:pt>
    <dgm:pt modelId="{FCA9CDB7-9B0C-42BA-A73C-E31980372451}">
      <dgm:prSet/>
      <dgm:spPr/>
      <dgm:t>
        <a:bodyPr/>
        <a:lstStyle/>
        <a:p>
          <a:r>
            <a:rPr lang="en-US"/>
            <a:t>i.e. opponent sometimes makes a random move</a:t>
          </a:r>
        </a:p>
      </dgm:t>
    </dgm:pt>
    <dgm:pt modelId="{EF8A5585-8E16-4232-8E48-4BC2690FB120}" type="parTrans" cxnId="{C6B32972-8D49-4E1C-9482-D15263A2538C}">
      <dgm:prSet/>
      <dgm:spPr/>
      <dgm:t>
        <a:bodyPr/>
        <a:lstStyle/>
        <a:p>
          <a:endParaRPr lang="en-US"/>
        </a:p>
      </dgm:t>
    </dgm:pt>
    <dgm:pt modelId="{567747C8-77F9-4CD0-817C-BA22C3ED3FCA}" type="sibTrans" cxnId="{C6B32972-8D49-4E1C-9482-D15263A2538C}">
      <dgm:prSet/>
      <dgm:spPr/>
      <dgm:t>
        <a:bodyPr/>
        <a:lstStyle/>
        <a:p>
          <a:endParaRPr lang="en-US"/>
        </a:p>
      </dgm:t>
    </dgm:pt>
    <dgm:pt modelId="{01682619-E95E-4F52-B8F0-478B163B23CC}">
      <dgm:prSet/>
      <dgm:spPr/>
      <dgm:t>
        <a:bodyPr/>
        <a:lstStyle/>
        <a:p>
          <a:r>
            <a:rPr lang="en-US"/>
            <a:t>Model should win most times</a:t>
          </a:r>
        </a:p>
      </dgm:t>
    </dgm:pt>
    <dgm:pt modelId="{58F465BD-8395-4DB2-A3A2-304EDC1AE890}" type="parTrans" cxnId="{0EB7A1B4-5BEC-4768-9DA0-FE280B85A12B}">
      <dgm:prSet/>
      <dgm:spPr/>
      <dgm:t>
        <a:bodyPr/>
        <a:lstStyle/>
        <a:p>
          <a:endParaRPr lang="en-US"/>
        </a:p>
      </dgm:t>
    </dgm:pt>
    <dgm:pt modelId="{DE67E777-7C4E-4742-98A6-6306857C4EAF}" type="sibTrans" cxnId="{0EB7A1B4-5BEC-4768-9DA0-FE280B85A12B}">
      <dgm:prSet/>
      <dgm:spPr/>
      <dgm:t>
        <a:bodyPr/>
        <a:lstStyle/>
        <a:p>
          <a:endParaRPr lang="en-US"/>
        </a:p>
      </dgm:t>
    </dgm:pt>
    <dgm:pt modelId="{5EC0A623-C9C1-4F6F-8B23-32E7F008A01E}">
      <dgm:prSet/>
      <dgm:spPr/>
      <dgm:t>
        <a:bodyPr/>
        <a:lstStyle/>
        <a:p>
          <a:r>
            <a:rPr lang="en-US"/>
            <a:t>Play against random opponent</a:t>
          </a:r>
        </a:p>
      </dgm:t>
    </dgm:pt>
    <dgm:pt modelId="{7A3D0F65-1DA3-4C2D-AFAC-2BB9B6E6D956}" type="parTrans" cxnId="{B79D96D8-9A52-454A-9D14-635009C8E065}">
      <dgm:prSet/>
      <dgm:spPr/>
      <dgm:t>
        <a:bodyPr/>
        <a:lstStyle/>
        <a:p>
          <a:endParaRPr lang="en-US"/>
        </a:p>
      </dgm:t>
    </dgm:pt>
    <dgm:pt modelId="{9BCCCFB1-BDFB-47F4-8A2A-6A104B1544D5}" type="sibTrans" cxnId="{B79D96D8-9A52-454A-9D14-635009C8E065}">
      <dgm:prSet/>
      <dgm:spPr/>
      <dgm:t>
        <a:bodyPr/>
        <a:lstStyle/>
        <a:p>
          <a:endParaRPr lang="en-US"/>
        </a:p>
      </dgm:t>
    </dgm:pt>
    <dgm:pt modelId="{21849D00-01E8-4FB5-972E-3178E6D99AC1}">
      <dgm:prSet/>
      <dgm:spPr/>
      <dgm:t>
        <a:bodyPr/>
        <a:lstStyle/>
        <a:p>
          <a:r>
            <a:rPr lang="en-US"/>
            <a:t>Model should win every time</a:t>
          </a:r>
        </a:p>
      </dgm:t>
    </dgm:pt>
    <dgm:pt modelId="{7A99DD8B-22D9-4554-B7B9-81E5F52ED3D1}" type="parTrans" cxnId="{A1084BAE-1D30-495D-8601-D54DFF36F05F}">
      <dgm:prSet/>
      <dgm:spPr/>
      <dgm:t>
        <a:bodyPr/>
        <a:lstStyle/>
        <a:p>
          <a:endParaRPr lang="en-US"/>
        </a:p>
      </dgm:t>
    </dgm:pt>
    <dgm:pt modelId="{F9E074E2-2C06-4BD8-BA04-FB588DB515CC}" type="sibTrans" cxnId="{A1084BAE-1D30-495D-8601-D54DFF36F05F}">
      <dgm:prSet/>
      <dgm:spPr/>
      <dgm:t>
        <a:bodyPr/>
        <a:lstStyle/>
        <a:p>
          <a:endParaRPr lang="en-US"/>
        </a:p>
      </dgm:t>
    </dgm:pt>
    <dgm:pt modelId="{BBA88DE7-349C-4097-BBD3-B3D61706A393}" type="pres">
      <dgm:prSet presAssocID="{F93C87A5-2B05-45C1-AB79-AF393F5DB0A3}" presName="linear" presStyleCnt="0">
        <dgm:presLayoutVars>
          <dgm:dir/>
          <dgm:animLvl val="lvl"/>
          <dgm:resizeHandles val="exact"/>
        </dgm:presLayoutVars>
      </dgm:prSet>
      <dgm:spPr/>
    </dgm:pt>
    <dgm:pt modelId="{E921F6AA-5DE5-4EF9-9C15-E64E65B0E541}" type="pres">
      <dgm:prSet presAssocID="{51056414-8F2C-49C4-9068-112F97484F4B}" presName="parentLin" presStyleCnt="0"/>
      <dgm:spPr/>
    </dgm:pt>
    <dgm:pt modelId="{642B485B-8D04-4037-89CB-E051CDBBA915}" type="pres">
      <dgm:prSet presAssocID="{51056414-8F2C-49C4-9068-112F97484F4B}" presName="parentLeftMargin" presStyleLbl="node1" presStyleIdx="0" presStyleCnt="4"/>
      <dgm:spPr/>
    </dgm:pt>
    <dgm:pt modelId="{9BA38C7C-58CD-478E-A539-89DBCAFBE904}" type="pres">
      <dgm:prSet presAssocID="{51056414-8F2C-49C4-9068-112F97484F4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B9F23F7-4730-419A-99CB-E5F4A8DF37A7}" type="pres">
      <dgm:prSet presAssocID="{51056414-8F2C-49C4-9068-112F97484F4B}" presName="negativeSpace" presStyleCnt="0"/>
      <dgm:spPr/>
    </dgm:pt>
    <dgm:pt modelId="{87682E76-1BDE-4A7B-BA11-86A52727D0AA}" type="pres">
      <dgm:prSet presAssocID="{51056414-8F2C-49C4-9068-112F97484F4B}" presName="childText" presStyleLbl="conFgAcc1" presStyleIdx="0" presStyleCnt="4">
        <dgm:presLayoutVars>
          <dgm:bulletEnabled val="1"/>
        </dgm:presLayoutVars>
      </dgm:prSet>
      <dgm:spPr/>
    </dgm:pt>
    <dgm:pt modelId="{AD128FD6-1DBA-4686-ACB0-0BC713692641}" type="pres">
      <dgm:prSet presAssocID="{13C676FB-15C1-4B78-8E9F-057400380D37}" presName="spaceBetweenRectangles" presStyleCnt="0"/>
      <dgm:spPr/>
    </dgm:pt>
    <dgm:pt modelId="{AFEE3786-EA74-41C7-9002-DBB5FED8D8FC}" type="pres">
      <dgm:prSet presAssocID="{BCEFA75A-F7B2-49FE-8B96-230558C3060F}" presName="parentLin" presStyleCnt="0"/>
      <dgm:spPr/>
    </dgm:pt>
    <dgm:pt modelId="{644E2155-BFEE-490D-B6B4-526A0966F91F}" type="pres">
      <dgm:prSet presAssocID="{BCEFA75A-F7B2-49FE-8B96-230558C3060F}" presName="parentLeftMargin" presStyleLbl="node1" presStyleIdx="0" presStyleCnt="4"/>
      <dgm:spPr/>
    </dgm:pt>
    <dgm:pt modelId="{7C63975A-1A41-4F91-A436-C9828C61F72B}" type="pres">
      <dgm:prSet presAssocID="{BCEFA75A-F7B2-49FE-8B96-230558C3060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F297A35-4156-4DB8-B4F3-854CF6ABD0A0}" type="pres">
      <dgm:prSet presAssocID="{BCEFA75A-F7B2-49FE-8B96-230558C3060F}" presName="negativeSpace" presStyleCnt="0"/>
      <dgm:spPr/>
    </dgm:pt>
    <dgm:pt modelId="{307717F7-9A1B-410D-BD2C-10C7DEDBCEE0}" type="pres">
      <dgm:prSet presAssocID="{BCEFA75A-F7B2-49FE-8B96-230558C3060F}" presName="childText" presStyleLbl="conFgAcc1" presStyleIdx="1" presStyleCnt="4">
        <dgm:presLayoutVars>
          <dgm:bulletEnabled val="1"/>
        </dgm:presLayoutVars>
      </dgm:prSet>
      <dgm:spPr/>
    </dgm:pt>
    <dgm:pt modelId="{D7C849AF-B345-42F4-87CA-3CBEFE29F84B}" type="pres">
      <dgm:prSet presAssocID="{EEC6392D-064C-4FF9-B9FC-A982194B4202}" presName="spaceBetweenRectangles" presStyleCnt="0"/>
      <dgm:spPr/>
    </dgm:pt>
    <dgm:pt modelId="{A188EB73-BB11-48F2-A05D-F2CCD928FC31}" type="pres">
      <dgm:prSet presAssocID="{D10F609D-EBA4-4F22-AA9F-47B48411A33C}" presName="parentLin" presStyleCnt="0"/>
      <dgm:spPr/>
    </dgm:pt>
    <dgm:pt modelId="{073E43F2-BE94-4999-965D-32E7463C9EA8}" type="pres">
      <dgm:prSet presAssocID="{D10F609D-EBA4-4F22-AA9F-47B48411A33C}" presName="parentLeftMargin" presStyleLbl="node1" presStyleIdx="1" presStyleCnt="4"/>
      <dgm:spPr/>
    </dgm:pt>
    <dgm:pt modelId="{D390111A-09B5-4DB0-8CFB-917F7044C958}" type="pres">
      <dgm:prSet presAssocID="{D10F609D-EBA4-4F22-AA9F-47B48411A3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CDBE469-9F2A-4F56-970B-E9F7ECDD947B}" type="pres">
      <dgm:prSet presAssocID="{D10F609D-EBA4-4F22-AA9F-47B48411A33C}" presName="negativeSpace" presStyleCnt="0"/>
      <dgm:spPr/>
    </dgm:pt>
    <dgm:pt modelId="{3907B4F1-B0AB-4A72-9D88-16DD8843D1EB}" type="pres">
      <dgm:prSet presAssocID="{D10F609D-EBA4-4F22-AA9F-47B48411A33C}" presName="childText" presStyleLbl="conFgAcc1" presStyleIdx="2" presStyleCnt="4">
        <dgm:presLayoutVars>
          <dgm:bulletEnabled val="1"/>
        </dgm:presLayoutVars>
      </dgm:prSet>
      <dgm:spPr/>
    </dgm:pt>
    <dgm:pt modelId="{0CFB0C98-DF79-472D-91A1-4482739C4D2F}" type="pres">
      <dgm:prSet presAssocID="{069406DF-BB2D-4133-B75D-36648C8E2559}" presName="spaceBetweenRectangles" presStyleCnt="0"/>
      <dgm:spPr/>
    </dgm:pt>
    <dgm:pt modelId="{8AACB735-7155-4A7A-94F8-5CD603C387FF}" type="pres">
      <dgm:prSet presAssocID="{5EC0A623-C9C1-4F6F-8B23-32E7F008A01E}" presName="parentLin" presStyleCnt="0"/>
      <dgm:spPr/>
    </dgm:pt>
    <dgm:pt modelId="{31F7930F-DDCC-4C90-A8B1-64E9C7298D58}" type="pres">
      <dgm:prSet presAssocID="{5EC0A623-C9C1-4F6F-8B23-32E7F008A01E}" presName="parentLeftMargin" presStyleLbl="node1" presStyleIdx="2" presStyleCnt="4"/>
      <dgm:spPr/>
    </dgm:pt>
    <dgm:pt modelId="{D2B9197D-8366-4614-A236-0AC8823185EE}" type="pres">
      <dgm:prSet presAssocID="{5EC0A623-C9C1-4F6F-8B23-32E7F008A01E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C8EC9331-F919-4DAC-802E-5C9FDFA04E61}" type="pres">
      <dgm:prSet presAssocID="{5EC0A623-C9C1-4F6F-8B23-32E7F008A01E}" presName="negativeSpace" presStyleCnt="0"/>
      <dgm:spPr/>
    </dgm:pt>
    <dgm:pt modelId="{C7016162-EB69-4B3A-8B2D-23F2AE25FDC6}" type="pres">
      <dgm:prSet presAssocID="{5EC0A623-C9C1-4F6F-8B23-32E7F008A01E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1CA8B606-20F6-4B39-8128-31F29F5A92E1}" type="presOf" srcId="{FCA9CDB7-9B0C-42BA-A73C-E31980372451}" destId="{3907B4F1-B0AB-4A72-9D88-16DD8843D1EB}" srcOrd="0" destOrd="0" presId="urn:microsoft.com/office/officeart/2005/8/layout/list1"/>
    <dgm:cxn modelId="{9565EF18-E9EC-430B-8193-AA35FC15691E}" type="presOf" srcId="{5EC0A623-C9C1-4F6F-8B23-32E7F008A01E}" destId="{D2B9197D-8366-4614-A236-0AC8823185EE}" srcOrd="1" destOrd="0" presId="urn:microsoft.com/office/officeart/2005/8/layout/list1"/>
    <dgm:cxn modelId="{AB376C1F-9735-4F2F-80A4-8434CF0842F4}" type="presOf" srcId="{51056414-8F2C-49C4-9068-112F97484F4B}" destId="{642B485B-8D04-4037-89CB-E051CDBBA915}" srcOrd="0" destOrd="0" presId="urn:microsoft.com/office/officeart/2005/8/layout/list1"/>
    <dgm:cxn modelId="{3C764E62-EA74-4D4F-856D-FA08925EA7FF}" type="presOf" srcId="{D10F609D-EBA4-4F22-AA9F-47B48411A33C}" destId="{D390111A-09B5-4DB0-8CFB-917F7044C958}" srcOrd="1" destOrd="0" presId="urn:microsoft.com/office/officeart/2005/8/layout/list1"/>
    <dgm:cxn modelId="{49B99E62-86E0-48F7-9D6E-19B063A3966D}" type="presOf" srcId="{01682619-E95E-4F52-B8F0-478B163B23CC}" destId="{3907B4F1-B0AB-4A72-9D88-16DD8843D1EB}" srcOrd="0" destOrd="1" presId="urn:microsoft.com/office/officeart/2005/8/layout/list1"/>
    <dgm:cxn modelId="{5C396250-D3B4-4374-A675-B1047EE255FD}" type="presOf" srcId="{5EC0A623-C9C1-4F6F-8B23-32E7F008A01E}" destId="{31F7930F-DDCC-4C90-A8B1-64E9C7298D58}" srcOrd="0" destOrd="0" presId="urn:microsoft.com/office/officeart/2005/8/layout/list1"/>
    <dgm:cxn modelId="{C6B32972-8D49-4E1C-9482-D15263A2538C}" srcId="{D10F609D-EBA4-4F22-AA9F-47B48411A33C}" destId="{FCA9CDB7-9B0C-42BA-A73C-E31980372451}" srcOrd="0" destOrd="0" parTransId="{EF8A5585-8E16-4232-8E48-4BC2690FB120}" sibTransId="{567747C8-77F9-4CD0-817C-BA22C3ED3FCA}"/>
    <dgm:cxn modelId="{FD8B6973-72F4-484C-AB7F-07F8579C25BA}" srcId="{BCEFA75A-F7B2-49FE-8B96-230558C3060F}" destId="{8FC2C3E7-DF7C-40DE-B5E4-DCE5A1F71463}" srcOrd="0" destOrd="0" parTransId="{AB7F7C75-D0FE-4677-B4F7-E8CBF89E4AB3}" sibTransId="{8D03EE69-0B14-4055-97DD-BAC7B710DA21}"/>
    <dgm:cxn modelId="{ABF09D82-3DF1-4B25-8C2F-01778DBE0A24}" type="presOf" srcId="{51056414-8F2C-49C4-9068-112F97484F4B}" destId="{9BA38C7C-58CD-478E-A539-89DBCAFBE904}" srcOrd="1" destOrd="0" presId="urn:microsoft.com/office/officeart/2005/8/layout/list1"/>
    <dgm:cxn modelId="{73DE8291-2F84-4D0F-B613-D9AD6038A050}" type="presOf" srcId="{21849D00-01E8-4FB5-972E-3178E6D99AC1}" destId="{C7016162-EB69-4B3A-8B2D-23F2AE25FDC6}" srcOrd="0" destOrd="0" presId="urn:microsoft.com/office/officeart/2005/8/layout/list1"/>
    <dgm:cxn modelId="{BC00A9A6-D6AE-43DA-BD3F-9FB58C807FE4}" srcId="{F93C87A5-2B05-45C1-AB79-AF393F5DB0A3}" destId="{BCEFA75A-F7B2-49FE-8B96-230558C3060F}" srcOrd="1" destOrd="0" parTransId="{6D3EDB93-C224-488E-BFD9-9B333E976815}" sibTransId="{EEC6392D-064C-4FF9-B9FC-A982194B4202}"/>
    <dgm:cxn modelId="{A1084BAE-1D30-495D-8601-D54DFF36F05F}" srcId="{5EC0A623-C9C1-4F6F-8B23-32E7F008A01E}" destId="{21849D00-01E8-4FB5-972E-3178E6D99AC1}" srcOrd="0" destOrd="0" parTransId="{7A99DD8B-22D9-4554-B7B9-81E5F52ED3D1}" sibTransId="{F9E074E2-2C06-4BD8-BA04-FB588DB515CC}"/>
    <dgm:cxn modelId="{638D57AF-25AD-4AB2-AD72-5D7F4A9CC155}" type="presOf" srcId="{0D32E849-6833-4CE1-8CDA-CB702BB1B2C0}" destId="{87682E76-1BDE-4A7B-BA11-86A52727D0AA}" srcOrd="0" destOrd="0" presId="urn:microsoft.com/office/officeart/2005/8/layout/list1"/>
    <dgm:cxn modelId="{0EB7A1B4-5BEC-4768-9DA0-FE280B85A12B}" srcId="{D10F609D-EBA4-4F22-AA9F-47B48411A33C}" destId="{01682619-E95E-4F52-B8F0-478B163B23CC}" srcOrd="1" destOrd="0" parTransId="{58F465BD-8395-4DB2-A3A2-304EDC1AE890}" sibTransId="{DE67E777-7C4E-4742-98A6-6306857C4EAF}"/>
    <dgm:cxn modelId="{E50DDBC8-815D-4392-9A07-22C492501DA0}" type="presOf" srcId="{BCEFA75A-F7B2-49FE-8B96-230558C3060F}" destId="{7C63975A-1A41-4F91-A436-C9828C61F72B}" srcOrd="1" destOrd="0" presId="urn:microsoft.com/office/officeart/2005/8/layout/list1"/>
    <dgm:cxn modelId="{1975A4D2-BF3D-4268-B2A7-3325F9D4897F}" srcId="{F93C87A5-2B05-45C1-AB79-AF393F5DB0A3}" destId="{51056414-8F2C-49C4-9068-112F97484F4B}" srcOrd="0" destOrd="0" parTransId="{837E7F95-8E51-4E57-A50F-95DD20B713A4}" sibTransId="{13C676FB-15C1-4B78-8E9F-057400380D37}"/>
    <dgm:cxn modelId="{B79D96D8-9A52-454A-9D14-635009C8E065}" srcId="{F93C87A5-2B05-45C1-AB79-AF393F5DB0A3}" destId="{5EC0A623-C9C1-4F6F-8B23-32E7F008A01E}" srcOrd="3" destOrd="0" parTransId="{7A3D0F65-1DA3-4C2D-AFAC-2BB9B6E6D956}" sibTransId="{9BCCCFB1-BDFB-47F4-8A2A-6A104B1544D5}"/>
    <dgm:cxn modelId="{6FA6B0E0-1A51-4243-B966-AD7DCAFBB8FB}" type="presOf" srcId="{8FC2C3E7-DF7C-40DE-B5E4-DCE5A1F71463}" destId="{307717F7-9A1B-410D-BD2C-10C7DEDBCEE0}" srcOrd="0" destOrd="0" presId="urn:microsoft.com/office/officeart/2005/8/layout/list1"/>
    <dgm:cxn modelId="{958077E3-688C-4F2A-B686-5BF57590E531}" type="presOf" srcId="{F93C87A5-2B05-45C1-AB79-AF393F5DB0A3}" destId="{BBA88DE7-349C-4097-BBD3-B3D61706A393}" srcOrd="0" destOrd="0" presId="urn:microsoft.com/office/officeart/2005/8/layout/list1"/>
    <dgm:cxn modelId="{70793AE5-EDA0-4DC0-8EB4-69EA6B3F2C2C}" type="presOf" srcId="{BCEFA75A-F7B2-49FE-8B96-230558C3060F}" destId="{644E2155-BFEE-490D-B6B4-526A0966F91F}" srcOrd="0" destOrd="0" presId="urn:microsoft.com/office/officeart/2005/8/layout/list1"/>
    <dgm:cxn modelId="{E5A6BFE5-4DDC-43AE-94AE-18546882B40E}" srcId="{F93C87A5-2B05-45C1-AB79-AF393F5DB0A3}" destId="{D10F609D-EBA4-4F22-AA9F-47B48411A33C}" srcOrd="2" destOrd="0" parTransId="{B5960D14-F4EA-479A-94F7-6C95318CBEAB}" sibTransId="{069406DF-BB2D-4133-B75D-36648C8E2559}"/>
    <dgm:cxn modelId="{11048FF2-E6EC-428F-877C-7E2F9F292DD1}" type="presOf" srcId="{D10F609D-EBA4-4F22-AA9F-47B48411A33C}" destId="{073E43F2-BE94-4999-965D-32E7463C9EA8}" srcOrd="0" destOrd="0" presId="urn:microsoft.com/office/officeart/2005/8/layout/list1"/>
    <dgm:cxn modelId="{C15386FC-F0C5-4B01-A950-B677DFCEB6AD}" srcId="{51056414-8F2C-49C4-9068-112F97484F4B}" destId="{0D32E849-6833-4CE1-8CDA-CB702BB1B2C0}" srcOrd="0" destOrd="0" parTransId="{AF5DE639-9F32-4F88-AB23-48AC2F8C6D79}" sibTransId="{BFC2D9BE-178E-404C-A2AF-07B1A272DCF8}"/>
    <dgm:cxn modelId="{03A400FE-2C6C-4C25-AB5D-BC4064DEE64C}" type="presParOf" srcId="{BBA88DE7-349C-4097-BBD3-B3D61706A393}" destId="{E921F6AA-5DE5-4EF9-9C15-E64E65B0E541}" srcOrd="0" destOrd="0" presId="urn:microsoft.com/office/officeart/2005/8/layout/list1"/>
    <dgm:cxn modelId="{F29F2806-21F1-4DC2-A539-383B104FED9E}" type="presParOf" srcId="{E921F6AA-5DE5-4EF9-9C15-E64E65B0E541}" destId="{642B485B-8D04-4037-89CB-E051CDBBA915}" srcOrd="0" destOrd="0" presId="urn:microsoft.com/office/officeart/2005/8/layout/list1"/>
    <dgm:cxn modelId="{AE27B491-F5AB-4B7C-8E02-9BC9FC62048E}" type="presParOf" srcId="{E921F6AA-5DE5-4EF9-9C15-E64E65B0E541}" destId="{9BA38C7C-58CD-478E-A539-89DBCAFBE904}" srcOrd="1" destOrd="0" presId="urn:microsoft.com/office/officeart/2005/8/layout/list1"/>
    <dgm:cxn modelId="{05AD8827-23EC-4F3C-B6C1-418A56E5BAE2}" type="presParOf" srcId="{BBA88DE7-349C-4097-BBD3-B3D61706A393}" destId="{9B9F23F7-4730-419A-99CB-E5F4A8DF37A7}" srcOrd="1" destOrd="0" presId="urn:microsoft.com/office/officeart/2005/8/layout/list1"/>
    <dgm:cxn modelId="{F0FA9600-EA16-4C56-81FB-B9493CE92523}" type="presParOf" srcId="{BBA88DE7-349C-4097-BBD3-B3D61706A393}" destId="{87682E76-1BDE-4A7B-BA11-86A52727D0AA}" srcOrd="2" destOrd="0" presId="urn:microsoft.com/office/officeart/2005/8/layout/list1"/>
    <dgm:cxn modelId="{F963F19E-3125-4A56-8C82-D9414EFA23F6}" type="presParOf" srcId="{BBA88DE7-349C-4097-BBD3-B3D61706A393}" destId="{AD128FD6-1DBA-4686-ACB0-0BC713692641}" srcOrd="3" destOrd="0" presId="urn:microsoft.com/office/officeart/2005/8/layout/list1"/>
    <dgm:cxn modelId="{6189AA97-DED4-47A1-937E-F377CA515D3B}" type="presParOf" srcId="{BBA88DE7-349C-4097-BBD3-B3D61706A393}" destId="{AFEE3786-EA74-41C7-9002-DBB5FED8D8FC}" srcOrd="4" destOrd="0" presId="urn:microsoft.com/office/officeart/2005/8/layout/list1"/>
    <dgm:cxn modelId="{2B15762F-8120-4990-857B-A670F2FA2DF9}" type="presParOf" srcId="{AFEE3786-EA74-41C7-9002-DBB5FED8D8FC}" destId="{644E2155-BFEE-490D-B6B4-526A0966F91F}" srcOrd="0" destOrd="0" presId="urn:microsoft.com/office/officeart/2005/8/layout/list1"/>
    <dgm:cxn modelId="{F48860A5-302E-4766-B0E2-6AD1648A1B82}" type="presParOf" srcId="{AFEE3786-EA74-41C7-9002-DBB5FED8D8FC}" destId="{7C63975A-1A41-4F91-A436-C9828C61F72B}" srcOrd="1" destOrd="0" presId="urn:microsoft.com/office/officeart/2005/8/layout/list1"/>
    <dgm:cxn modelId="{C0846707-566C-4A72-83D6-9429369885B9}" type="presParOf" srcId="{BBA88DE7-349C-4097-BBD3-B3D61706A393}" destId="{8F297A35-4156-4DB8-B4F3-854CF6ABD0A0}" srcOrd="5" destOrd="0" presId="urn:microsoft.com/office/officeart/2005/8/layout/list1"/>
    <dgm:cxn modelId="{B48D4EE2-FA38-44C6-974A-82516E61CB3C}" type="presParOf" srcId="{BBA88DE7-349C-4097-BBD3-B3D61706A393}" destId="{307717F7-9A1B-410D-BD2C-10C7DEDBCEE0}" srcOrd="6" destOrd="0" presId="urn:microsoft.com/office/officeart/2005/8/layout/list1"/>
    <dgm:cxn modelId="{AB2A06AD-1EA6-43E0-AFCB-B074DE7B386A}" type="presParOf" srcId="{BBA88DE7-349C-4097-BBD3-B3D61706A393}" destId="{D7C849AF-B345-42F4-87CA-3CBEFE29F84B}" srcOrd="7" destOrd="0" presId="urn:microsoft.com/office/officeart/2005/8/layout/list1"/>
    <dgm:cxn modelId="{43BD9FBF-D94C-4843-BD43-8E371DE86E82}" type="presParOf" srcId="{BBA88DE7-349C-4097-BBD3-B3D61706A393}" destId="{A188EB73-BB11-48F2-A05D-F2CCD928FC31}" srcOrd="8" destOrd="0" presId="urn:microsoft.com/office/officeart/2005/8/layout/list1"/>
    <dgm:cxn modelId="{25BD822A-7B22-4160-9098-048C3428DFBC}" type="presParOf" srcId="{A188EB73-BB11-48F2-A05D-F2CCD928FC31}" destId="{073E43F2-BE94-4999-965D-32E7463C9EA8}" srcOrd="0" destOrd="0" presId="urn:microsoft.com/office/officeart/2005/8/layout/list1"/>
    <dgm:cxn modelId="{DE91397E-F938-408E-A4D7-F0C8EEC8B8CE}" type="presParOf" srcId="{A188EB73-BB11-48F2-A05D-F2CCD928FC31}" destId="{D390111A-09B5-4DB0-8CFB-917F7044C958}" srcOrd="1" destOrd="0" presId="urn:microsoft.com/office/officeart/2005/8/layout/list1"/>
    <dgm:cxn modelId="{3ED030DB-E2B4-441A-8A3F-0C3FDBF2C9DB}" type="presParOf" srcId="{BBA88DE7-349C-4097-BBD3-B3D61706A393}" destId="{4CDBE469-9F2A-4F56-970B-E9F7ECDD947B}" srcOrd="9" destOrd="0" presId="urn:microsoft.com/office/officeart/2005/8/layout/list1"/>
    <dgm:cxn modelId="{425FA22C-F86B-4165-80DF-2E13C9024A1B}" type="presParOf" srcId="{BBA88DE7-349C-4097-BBD3-B3D61706A393}" destId="{3907B4F1-B0AB-4A72-9D88-16DD8843D1EB}" srcOrd="10" destOrd="0" presId="urn:microsoft.com/office/officeart/2005/8/layout/list1"/>
    <dgm:cxn modelId="{7C06B7F6-BEB6-48A2-8861-2DD4B2888C71}" type="presParOf" srcId="{BBA88DE7-349C-4097-BBD3-B3D61706A393}" destId="{0CFB0C98-DF79-472D-91A1-4482739C4D2F}" srcOrd="11" destOrd="0" presId="urn:microsoft.com/office/officeart/2005/8/layout/list1"/>
    <dgm:cxn modelId="{AA33741C-7277-4DCD-803F-6DB19F491EBE}" type="presParOf" srcId="{BBA88DE7-349C-4097-BBD3-B3D61706A393}" destId="{8AACB735-7155-4A7A-94F8-5CD603C387FF}" srcOrd="12" destOrd="0" presId="urn:microsoft.com/office/officeart/2005/8/layout/list1"/>
    <dgm:cxn modelId="{267A1C23-1B94-4C81-8C3A-5F0B84280FB6}" type="presParOf" srcId="{8AACB735-7155-4A7A-94F8-5CD603C387FF}" destId="{31F7930F-DDCC-4C90-A8B1-64E9C7298D58}" srcOrd="0" destOrd="0" presId="urn:microsoft.com/office/officeart/2005/8/layout/list1"/>
    <dgm:cxn modelId="{505772E0-D28D-48C7-8156-9CEE2B5E00EF}" type="presParOf" srcId="{8AACB735-7155-4A7A-94F8-5CD603C387FF}" destId="{D2B9197D-8366-4614-A236-0AC8823185EE}" srcOrd="1" destOrd="0" presId="urn:microsoft.com/office/officeart/2005/8/layout/list1"/>
    <dgm:cxn modelId="{C215AE73-8881-44F9-9F9F-FB6169AAFD38}" type="presParOf" srcId="{BBA88DE7-349C-4097-BBD3-B3D61706A393}" destId="{C8EC9331-F919-4DAC-802E-5C9FDFA04E61}" srcOrd="13" destOrd="0" presId="urn:microsoft.com/office/officeart/2005/8/layout/list1"/>
    <dgm:cxn modelId="{BCB20014-6B78-412E-A3AA-F295F8BF34CD}" type="presParOf" srcId="{BBA88DE7-349C-4097-BBD3-B3D61706A393}" destId="{C7016162-EB69-4B3A-8B2D-23F2AE25FDC6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50DFE95-D7EC-4858-A0FC-E6A1FCB16419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D94994D-C4EC-435B-B359-27E855003B66}">
      <dgm:prSet/>
      <dgm:spPr/>
      <dgm:t>
        <a:bodyPr/>
        <a:lstStyle/>
        <a:p>
          <a:r>
            <a:rPr lang="en-US"/>
            <a:t>~85% on training set</a:t>
          </a:r>
        </a:p>
      </dgm:t>
    </dgm:pt>
    <dgm:pt modelId="{B1B45136-7B82-4108-AF5A-BBBF87019696}" type="parTrans" cxnId="{32E3904C-6375-4626-BED5-72322EEC45DA}">
      <dgm:prSet/>
      <dgm:spPr/>
      <dgm:t>
        <a:bodyPr/>
        <a:lstStyle/>
        <a:p>
          <a:endParaRPr lang="en-US"/>
        </a:p>
      </dgm:t>
    </dgm:pt>
    <dgm:pt modelId="{CCF62646-02ED-4C25-BC15-0331548CB34F}" type="sibTrans" cxnId="{32E3904C-6375-4626-BED5-72322EEC45DA}">
      <dgm:prSet/>
      <dgm:spPr/>
      <dgm:t>
        <a:bodyPr/>
        <a:lstStyle/>
        <a:p>
          <a:endParaRPr lang="en-US"/>
        </a:p>
      </dgm:t>
    </dgm:pt>
    <dgm:pt modelId="{C5682E5E-FFAA-4311-88B9-0C7703795282}">
      <dgm:prSet/>
      <dgm:spPr/>
      <dgm:t>
        <a:bodyPr/>
        <a:lstStyle/>
        <a:p>
          <a:r>
            <a:rPr lang="en-US"/>
            <a:t>~70% on testing set</a:t>
          </a:r>
        </a:p>
      </dgm:t>
    </dgm:pt>
    <dgm:pt modelId="{5CFE78BA-1F55-42B4-AB8A-D1327FE210D8}" type="parTrans" cxnId="{5446EF7F-8F49-41AB-919A-E89B41734E0C}">
      <dgm:prSet/>
      <dgm:spPr/>
      <dgm:t>
        <a:bodyPr/>
        <a:lstStyle/>
        <a:p>
          <a:endParaRPr lang="en-US"/>
        </a:p>
      </dgm:t>
    </dgm:pt>
    <dgm:pt modelId="{6C007AF6-0572-415D-A25C-DDEF8F3BD1F7}" type="sibTrans" cxnId="{5446EF7F-8F49-41AB-919A-E89B41734E0C}">
      <dgm:prSet/>
      <dgm:spPr/>
      <dgm:t>
        <a:bodyPr/>
        <a:lstStyle/>
        <a:p>
          <a:endParaRPr lang="en-US"/>
        </a:p>
      </dgm:t>
    </dgm:pt>
    <dgm:pt modelId="{2D358302-4DDE-4C61-AB44-8459124D6A41}">
      <dgm:prSet/>
      <dgm:spPr/>
      <dgm:t>
        <a:bodyPr/>
        <a:lstStyle/>
        <a:p>
          <a:r>
            <a:rPr lang="en-US"/>
            <a:t>Based on unoptimized model</a:t>
          </a:r>
        </a:p>
      </dgm:t>
    </dgm:pt>
    <dgm:pt modelId="{91BB727D-F4BA-406F-9E85-CCE6DAC0D2AB}" type="parTrans" cxnId="{E1BCF727-6E5C-43E0-A291-8994963EC927}">
      <dgm:prSet/>
      <dgm:spPr/>
      <dgm:t>
        <a:bodyPr/>
        <a:lstStyle/>
        <a:p>
          <a:endParaRPr lang="en-US"/>
        </a:p>
      </dgm:t>
    </dgm:pt>
    <dgm:pt modelId="{7D34D570-408A-44C3-AD11-606C75053D69}" type="sibTrans" cxnId="{E1BCF727-6E5C-43E0-A291-8994963EC927}">
      <dgm:prSet/>
      <dgm:spPr/>
      <dgm:t>
        <a:bodyPr/>
        <a:lstStyle/>
        <a:p>
          <a:endParaRPr lang="en-US"/>
        </a:p>
      </dgm:t>
    </dgm:pt>
    <dgm:pt modelId="{101A1E2A-3CED-4052-8426-344259E5F608}">
      <dgm:prSet/>
      <dgm:spPr/>
      <dgm:t>
        <a:bodyPr/>
        <a:lstStyle/>
        <a:p>
          <a:r>
            <a:rPr lang="en-US"/>
            <a:t>Has won games against a sub-optimal opponent</a:t>
          </a:r>
        </a:p>
      </dgm:t>
    </dgm:pt>
    <dgm:pt modelId="{B8A9E360-DC1E-41FB-94EF-9EFDA97A208E}" type="parTrans" cxnId="{859EACAD-8580-4CC3-A621-51DA41ADA1CA}">
      <dgm:prSet/>
      <dgm:spPr/>
      <dgm:t>
        <a:bodyPr/>
        <a:lstStyle/>
        <a:p>
          <a:endParaRPr lang="en-US"/>
        </a:p>
      </dgm:t>
    </dgm:pt>
    <dgm:pt modelId="{51946647-0B81-4D12-A53F-4C988C6C5817}" type="sibTrans" cxnId="{859EACAD-8580-4CC3-A621-51DA41ADA1CA}">
      <dgm:prSet/>
      <dgm:spPr/>
      <dgm:t>
        <a:bodyPr/>
        <a:lstStyle/>
        <a:p>
          <a:endParaRPr lang="en-US"/>
        </a:p>
      </dgm:t>
    </dgm:pt>
    <dgm:pt modelId="{9CD7C816-B7C3-4CBF-B08A-A3FD1A6FAE7D}" type="pres">
      <dgm:prSet presAssocID="{650DFE95-D7EC-4858-A0FC-E6A1FCB16419}" presName="linear" presStyleCnt="0">
        <dgm:presLayoutVars>
          <dgm:animLvl val="lvl"/>
          <dgm:resizeHandles val="exact"/>
        </dgm:presLayoutVars>
      </dgm:prSet>
      <dgm:spPr/>
    </dgm:pt>
    <dgm:pt modelId="{F07E9805-1B93-47C6-A3B4-E037809238FA}" type="pres">
      <dgm:prSet presAssocID="{4D94994D-C4EC-435B-B359-27E855003B6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AA54B17-0CC6-4F30-A762-45540DA3F755}" type="pres">
      <dgm:prSet presAssocID="{CCF62646-02ED-4C25-BC15-0331548CB34F}" presName="spacer" presStyleCnt="0"/>
      <dgm:spPr/>
    </dgm:pt>
    <dgm:pt modelId="{AB578A8B-0678-4173-9E1B-07000DD3C359}" type="pres">
      <dgm:prSet presAssocID="{C5682E5E-FFAA-4311-88B9-0C770379528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5EB8560-C64B-4F80-9DCB-F0E1A7F7A432}" type="pres">
      <dgm:prSet presAssocID="{6C007AF6-0572-415D-A25C-DDEF8F3BD1F7}" presName="spacer" presStyleCnt="0"/>
      <dgm:spPr/>
    </dgm:pt>
    <dgm:pt modelId="{C34CDE02-4C9C-41A9-88F2-BEB60A248883}" type="pres">
      <dgm:prSet presAssocID="{2D358302-4DDE-4C61-AB44-8459124D6A4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982A19F-C719-4DD3-8B82-5BA702C9E8C4}" type="pres">
      <dgm:prSet presAssocID="{7D34D570-408A-44C3-AD11-606C75053D69}" presName="spacer" presStyleCnt="0"/>
      <dgm:spPr/>
    </dgm:pt>
    <dgm:pt modelId="{7C952AB6-C114-4540-8DE7-8A2F32392B06}" type="pres">
      <dgm:prSet presAssocID="{101A1E2A-3CED-4052-8426-344259E5F60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F6CB826-FAC1-4442-8019-D5BB43B06EE6}" type="presOf" srcId="{2D358302-4DDE-4C61-AB44-8459124D6A41}" destId="{C34CDE02-4C9C-41A9-88F2-BEB60A248883}" srcOrd="0" destOrd="0" presId="urn:microsoft.com/office/officeart/2005/8/layout/vList2"/>
    <dgm:cxn modelId="{E1BCF727-6E5C-43E0-A291-8994963EC927}" srcId="{650DFE95-D7EC-4858-A0FC-E6A1FCB16419}" destId="{2D358302-4DDE-4C61-AB44-8459124D6A41}" srcOrd="2" destOrd="0" parTransId="{91BB727D-F4BA-406F-9E85-CCE6DAC0D2AB}" sibTransId="{7D34D570-408A-44C3-AD11-606C75053D69}"/>
    <dgm:cxn modelId="{ED46EC31-375E-40BD-894A-E386E8A8D8DB}" type="presOf" srcId="{101A1E2A-3CED-4052-8426-344259E5F608}" destId="{7C952AB6-C114-4540-8DE7-8A2F32392B06}" srcOrd="0" destOrd="0" presId="urn:microsoft.com/office/officeart/2005/8/layout/vList2"/>
    <dgm:cxn modelId="{32E3904C-6375-4626-BED5-72322EEC45DA}" srcId="{650DFE95-D7EC-4858-A0FC-E6A1FCB16419}" destId="{4D94994D-C4EC-435B-B359-27E855003B66}" srcOrd="0" destOrd="0" parTransId="{B1B45136-7B82-4108-AF5A-BBBF87019696}" sibTransId="{CCF62646-02ED-4C25-BC15-0331548CB34F}"/>
    <dgm:cxn modelId="{5446EF7F-8F49-41AB-919A-E89B41734E0C}" srcId="{650DFE95-D7EC-4858-A0FC-E6A1FCB16419}" destId="{C5682E5E-FFAA-4311-88B9-0C7703795282}" srcOrd="1" destOrd="0" parTransId="{5CFE78BA-1F55-42B4-AB8A-D1327FE210D8}" sibTransId="{6C007AF6-0572-415D-A25C-DDEF8F3BD1F7}"/>
    <dgm:cxn modelId="{39F6D384-DD23-4D4A-A182-908CD86A132B}" type="presOf" srcId="{650DFE95-D7EC-4858-A0FC-E6A1FCB16419}" destId="{9CD7C816-B7C3-4CBF-B08A-A3FD1A6FAE7D}" srcOrd="0" destOrd="0" presId="urn:microsoft.com/office/officeart/2005/8/layout/vList2"/>
    <dgm:cxn modelId="{859EACAD-8580-4CC3-A621-51DA41ADA1CA}" srcId="{650DFE95-D7EC-4858-A0FC-E6A1FCB16419}" destId="{101A1E2A-3CED-4052-8426-344259E5F608}" srcOrd="3" destOrd="0" parTransId="{B8A9E360-DC1E-41FB-94EF-9EFDA97A208E}" sibTransId="{51946647-0B81-4D12-A53F-4C988C6C5817}"/>
    <dgm:cxn modelId="{DF4517BD-216C-4AF7-8D1D-AEE072DE5A5B}" type="presOf" srcId="{C5682E5E-FFAA-4311-88B9-0C7703795282}" destId="{AB578A8B-0678-4173-9E1B-07000DD3C359}" srcOrd="0" destOrd="0" presId="urn:microsoft.com/office/officeart/2005/8/layout/vList2"/>
    <dgm:cxn modelId="{A20B30C9-4F62-4A3F-8931-EBE405483BEF}" type="presOf" srcId="{4D94994D-C4EC-435B-B359-27E855003B66}" destId="{F07E9805-1B93-47C6-A3B4-E037809238FA}" srcOrd="0" destOrd="0" presId="urn:microsoft.com/office/officeart/2005/8/layout/vList2"/>
    <dgm:cxn modelId="{1A190FE7-1E0B-4766-8639-C6C09F2FB8DF}" type="presParOf" srcId="{9CD7C816-B7C3-4CBF-B08A-A3FD1A6FAE7D}" destId="{F07E9805-1B93-47C6-A3B4-E037809238FA}" srcOrd="0" destOrd="0" presId="urn:microsoft.com/office/officeart/2005/8/layout/vList2"/>
    <dgm:cxn modelId="{5DA9CDFB-A933-414F-AD62-1F5C82B592EA}" type="presParOf" srcId="{9CD7C816-B7C3-4CBF-B08A-A3FD1A6FAE7D}" destId="{9AA54B17-0CC6-4F30-A762-45540DA3F755}" srcOrd="1" destOrd="0" presId="urn:microsoft.com/office/officeart/2005/8/layout/vList2"/>
    <dgm:cxn modelId="{5AF17631-C70E-43BC-B4EA-CC02249F3935}" type="presParOf" srcId="{9CD7C816-B7C3-4CBF-B08A-A3FD1A6FAE7D}" destId="{AB578A8B-0678-4173-9E1B-07000DD3C359}" srcOrd="2" destOrd="0" presId="urn:microsoft.com/office/officeart/2005/8/layout/vList2"/>
    <dgm:cxn modelId="{33CDA727-9898-4BCD-BFB3-095CB431C75C}" type="presParOf" srcId="{9CD7C816-B7C3-4CBF-B08A-A3FD1A6FAE7D}" destId="{A5EB8560-C64B-4F80-9DCB-F0E1A7F7A432}" srcOrd="3" destOrd="0" presId="urn:microsoft.com/office/officeart/2005/8/layout/vList2"/>
    <dgm:cxn modelId="{A2224E05-ACF6-41ED-AE84-E08BFB95B55A}" type="presParOf" srcId="{9CD7C816-B7C3-4CBF-B08A-A3FD1A6FAE7D}" destId="{C34CDE02-4C9C-41A9-88F2-BEB60A248883}" srcOrd="4" destOrd="0" presId="urn:microsoft.com/office/officeart/2005/8/layout/vList2"/>
    <dgm:cxn modelId="{12BDFAC9-2D89-48DB-9C42-BD22ECA8325E}" type="presParOf" srcId="{9CD7C816-B7C3-4CBF-B08A-A3FD1A6FAE7D}" destId="{5982A19F-C719-4DD3-8B82-5BA702C9E8C4}" srcOrd="5" destOrd="0" presId="urn:microsoft.com/office/officeart/2005/8/layout/vList2"/>
    <dgm:cxn modelId="{3A06B3E9-3F94-41B8-BCF0-C37F946AB9CE}" type="presParOf" srcId="{9CD7C816-B7C3-4CBF-B08A-A3FD1A6FAE7D}" destId="{7C952AB6-C114-4540-8DE7-8A2F32392B0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4AE119-8C1D-439F-A2D7-AA70CF4C3E77}">
      <dsp:nvSpPr>
        <dsp:cNvPr id="0" name=""/>
        <dsp:cNvSpPr/>
      </dsp:nvSpPr>
      <dsp:spPr>
        <a:xfrm>
          <a:off x="1330" y="0"/>
          <a:ext cx="5187004" cy="340427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4399" tIns="330200" rIns="404399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/>
            <a:t>Use an ML model to learn perfect play on 5x5 board</a:t>
          </a:r>
          <a:endParaRPr lang="en-US" sz="2600" kern="1200"/>
        </a:p>
      </dsp:txBody>
      <dsp:txXfrm>
        <a:off x="1330" y="1293625"/>
        <a:ext cx="5187004" cy="2042566"/>
      </dsp:txXfrm>
    </dsp:sp>
    <dsp:sp modelId="{8789C2B4-5059-4296-9378-4C080677A0AE}">
      <dsp:nvSpPr>
        <dsp:cNvPr id="0" name=""/>
        <dsp:cNvSpPr/>
      </dsp:nvSpPr>
      <dsp:spPr>
        <a:xfrm>
          <a:off x="2084190" y="340427"/>
          <a:ext cx="1021283" cy="102128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623" tIns="12700" rIns="7962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2233753" y="489990"/>
        <a:ext cx="722157" cy="722157"/>
      </dsp:txXfrm>
    </dsp:sp>
    <dsp:sp modelId="{DA9EC2A1-3EB5-4F98-98E9-52B269090F0A}">
      <dsp:nvSpPr>
        <dsp:cNvPr id="0" name=""/>
        <dsp:cNvSpPr/>
      </dsp:nvSpPr>
      <dsp:spPr>
        <a:xfrm>
          <a:off x="1330" y="3404205"/>
          <a:ext cx="5187004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A86D77-F986-474B-96E5-E86EFB3E8606}">
      <dsp:nvSpPr>
        <dsp:cNvPr id="0" name=""/>
        <dsp:cNvSpPr/>
      </dsp:nvSpPr>
      <dsp:spPr>
        <a:xfrm>
          <a:off x="5707035" y="0"/>
          <a:ext cx="5187004" cy="340427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4399" tIns="330200" rIns="404399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dirty="0"/>
            <a:t>See if trained model can perform well on a 7x7 boards</a:t>
          </a:r>
          <a:endParaRPr lang="en-US" sz="2600" kern="1200" dirty="0"/>
        </a:p>
      </dsp:txBody>
      <dsp:txXfrm>
        <a:off x="5707035" y="1293625"/>
        <a:ext cx="5187004" cy="2042566"/>
      </dsp:txXfrm>
    </dsp:sp>
    <dsp:sp modelId="{09789171-B4F3-4872-9BBA-123D45760054}">
      <dsp:nvSpPr>
        <dsp:cNvPr id="0" name=""/>
        <dsp:cNvSpPr/>
      </dsp:nvSpPr>
      <dsp:spPr>
        <a:xfrm>
          <a:off x="7789896" y="340427"/>
          <a:ext cx="1021283" cy="102128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623" tIns="12700" rIns="7962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7939459" y="489990"/>
        <a:ext cx="722157" cy="722157"/>
      </dsp:txXfrm>
    </dsp:sp>
    <dsp:sp modelId="{2478156B-6265-4E9E-AD4B-BAD373B6AC58}">
      <dsp:nvSpPr>
        <dsp:cNvPr id="0" name=""/>
        <dsp:cNvSpPr/>
      </dsp:nvSpPr>
      <dsp:spPr>
        <a:xfrm>
          <a:off x="5707035" y="3404205"/>
          <a:ext cx="5187004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EF567F-A162-4B32-A55F-F6F3D559C71F}">
      <dsp:nvSpPr>
        <dsp:cNvPr id="0" name=""/>
        <dsp:cNvSpPr/>
      </dsp:nvSpPr>
      <dsp:spPr>
        <a:xfrm>
          <a:off x="0" y="381344"/>
          <a:ext cx="7152860" cy="15876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5141" tIns="437388" rIns="555141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0" i="0" kern="1200"/>
            <a:t>0 = empty cell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0" i="0" kern="1200"/>
            <a:t>1 = white tile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0" i="0" kern="1200"/>
            <a:t>2 = black tile</a:t>
          </a:r>
          <a:endParaRPr lang="en-US" sz="2100" kern="1200"/>
        </a:p>
      </dsp:txBody>
      <dsp:txXfrm>
        <a:off x="0" y="381344"/>
        <a:ext cx="7152860" cy="1587600"/>
      </dsp:txXfrm>
    </dsp:sp>
    <dsp:sp modelId="{5D8E13BA-19B1-4732-BD64-CE4AC749FD83}">
      <dsp:nvSpPr>
        <dsp:cNvPr id="0" name=""/>
        <dsp:cNvSpPr/>
      </dsp:nvSpPr>
      <dsp:spPr>
        <a:xfrm>
          <a:off x="357643" y="71384"/>
          <a:ext cx="5007002" cy="6199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253" tIns="0" rIns="189253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100" b="0" i="0" kern="1200"/>
            <a:t>Σ</a:t>
          </a:r>
          <a:r>
            <a:rPr lang="en-US" sz="2100" b="0" i="0" kern="1200"/>
            <a:t> = {0, 1, 2}</a:t>
          </a:r>
          <a:endParaRPr lang="en-US" sz="2100" kern="1200"/>
        </a:p>
      </dsp:txBody>
      <dsp:txXfrm>
        <a:off x="387905" y="101646"/>
        <a:ext cx="4946478" cy="559396"/>
      </dsp:txXfrm>
    </dsp:sp>
    <dsp:sp modelId="{B6FCDDFC-CAE1-474C-A09D-58B9D34022AD}">
      <dsp:nvSpPr>
        <dsp:cNvPr id="0" name=""/>
        <dsp:cNvSpPr/>
      </dsp:nvSpPr>
      <dsp:spPr>
        <a:xfrm>
          <a:off x="0" y="2392304"/>
          <a:ext cx="7152860" cy="11907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5141" tIns="437388" rIns="555141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0" i="0" kern="1200"/>
            <a:t>i.e. node 1 =&gt; cell (1, 1), node 2 =&gt; cell (1, 2), etc.</a:t>
          </a:r>
          <a:endParaRPr lang="en-US" sz="2100" kern="1200"/>
        </a:p>
      </dsp:txBody>
      <dsp:txXfrm>
        <a:off x="0" y="2392304"/>
        <a:ext cx="7152860" cy="1190700"/>
      </dsp:txXfrm>
    </dsp:sp>
    <dsp:sp modelId="{3E92E2F1-894E-420A-901F-1286E5FB93FF}">
      <dsp:nvSpPr>
        <dsp:cNvPr id="0" name=""/>
        <dsp:cNvSpPr/>
      </dsp:nvSpPr>
      <dsp:spPr>
        <a:xfrm>
          <a:off x="357643" y="2082344"/>
          <a:ext cx="5007002" cy="6199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253" tIns="0" rIns="189253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 dirty="0"/>
            <a:t>Each input node gets 1 cell</a:t>
          </a:r>
          <a:endParaRPr lang="en-US" sz="2100" kern="1200" dirty="0"/>
        </a:p>
      </dsp:txBody>
      <dsp:txXfrm>
        <a:off x="387905" y="2112606"/>
        <a:ext cx="4946478" cy="5593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EF567F-A162-4B32-A55F-F6F3D559C71F}">
      <dsp:nvSpPr>
        <dsp:cNvPr id="0" name=""/>
        <dsp:cNvSpPr/>
      </dsp:nvSpPr>
      <dsp:spPr>
        <a:xfrm>
          <a:off x="0" y="474044"/>
          <a:ext cx="7152860" cy="1440337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5141" tIns="645668" rIns="555141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0 = no tile placed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1 = tile placed in that cell</a:t>
          </a:r>
        </a:p>
      </dsp:txBody>
      <dsp:txXfrm>
        <a:off x="0" y="474044"/>
        <a:ext cx="7152860" cy="1440337"/>
      </dsp:txXfrm>
    </dsp:sp>
    <dsp:sp modelId="{5D8E13BA-19B1-4732-BD64-CE4AC749FD83}">
      <dsp:nvSpPr>
        <dsp:cNvPr id="0" name=""/>
        <dsp:cNvSpPr/>
      </dsp:nvSpPr>
      <dsp:spPr>
        <a:xfrm>
          <a:off x="357643" y="16484"/>
          <a:ext cx="5007002" cy="9151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253" tIns="0" rIns="189253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100" b="0" i="0" kern="1200" dirty="0"/>
            <a:t>Σ</a:t>
          </a:r>
          <a:r>
            <a:rPr lang="en-US" sz="2100" b="0" i="0" kern="1200" dirty="0"/>
            <a:t> = {0, 1}</a:t>
          </a:r>
          <a:endParaRPr lang="en-US" sz="2100" kern="1200" dirty="0"/>
        </a:p>
      </dsp:txBody>
      <dsp:txXfrm>
        <a:off x="402315" y="61156"/>
        <a:ext cx="4917658" cy="825776"/>
      </dsp:txXfrm>
    </dsp:sp>
    <dsp:sp modelId="{B6FCDDFC-CAE1-474C-A09D-58B9D34022AD}">
      <dsp:nvSpPr>
        <dsp:cNvPr id="0" name=""/>
        <dsp:cNvSpPr/>
      </dsp:nvSpPr>
      <dsp:spPr>
        <a:xfrm>
          <a:off x="0" y="2539342"/>
          <a:ext cx="7152860" cy="1098562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5141" tIns="645668" rIns="555141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i.e. output node 1 =&gt; place tile in cell (1, 1)</a:t>
          </a:r>
        </a:p>
      </dsp:txBody>
      <dsp:txXfrm>
        <a:off x="0" y="2539342"/>
        <a:ext cx="7152860" cy="1098562"/>
      </dsp:txXfrm>
    </dsp:sp>
    <dsp:sp modelId="{3E92E2F1-894E-420A-901F-1286E5FB93FF}">
      <dsp:nvSpPr>
        <dsp:cNvPr id="0" name=""/>
        <dsp:cNvSpPr/>
      </dsp:nvSpPr>
      <dsp:spPr>
        <a:xfrm>
          <a:off x="357643" y="2081782"/>
          <a:ext cx="5007002" cy="9151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253" tIns="0" rIns="189253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Model selects cell based on highest activated output</a:t>
          </a:r>
        </a:p>
      </dsp:txBody>
      <dsp:txXfrm>
        <a:off x="402315" y="2126454"/>
        <a:ext cx="4917658" cy="8257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3DD970-2924-4B5D-84B7-AE0E4A379D0F}">
      <dsp:nvSpPr>
        <dsp:cNvPr id="0" name=""/>
        <dsp:cNvSpPr/>
      </dsp:nvSpPr>
      <dsp:spPr>
        <a:xfrm>
          <a:off x="0" y="659699"/>
          <a:ext cx="6496050" cy="10342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/>
            <a:t>All instances taken from optimal play algorithm by MacroUniverse on Github</a:t>
          </a:r>
          <a:endParaRPr lang="en-US" sz="2600" kern="1200"/>
        </a:p>
      </dsp:txBody>
      <dsp:txXfrm>
        <a:off x="50489" y="710188"/>
        <a:ext cx="6395072" cy="933302"/>
      </dsp:txXfrm>
    </dsp:sp>
    <dsp:sp modelId="{C4038732-734F-4E63-80F9-6D20282ACECA}">
      <dsp:nvSpPr>
        <dsp:cNvPr id="0" name=""/>
        <dsp:cNvSpPr/>
      </dsp:nvSpPr>
      <dsp:spPr>
        <a:xfrm>
          <a:off x="0" y="1768860"/>
          <a:ext cx="6496050" cy="1034280"/>
        </a:xfrm>
        <a:prstGeom prst="roundRect">
          <a:avLst/>
        </a:prstGeom>
        <a:gradFill rotWithShape="0">
          <a:gsLst>
            <a:gs pos="0">
              <a:schemeClr val="accent2">
                <a:hueOff val="677407"/>
                <a:satOff val="-3316"/>
                <a:lumOff val="1862"/>
                <a:alphaOff val="0"/>
                <a:tint val="98000"/>
                <a:lumMod val="114000"/>
              </a:schemeClr>
            </a:gs>
            <a:gs pos="100000">
              <a:schemeClr val="accent2">
                <a:hueOff val="677407"/>
                <a:satOff val="-3316"/>
                <a:lumOff val="1862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/>
            <a:t>Board state recorded before move is played</a:t>
          </a:r>
          <a:endParaRPr lang="en-US" sz="2600" kern="1200"/>
        </a:p>
      </dsp:txBody>
      <dsp:txXfrm>
        <a:off x="50489" y="1819349"/>
        <a:ext cx="6395072" cy="933302"/>
      </dsp:txXfrm>
    </dsp:sp>
    <dsp:sp modelId="{ED737114-8D45-4F54-B379-FD44FDEF5889}">
      <dsp:nvSpPr>
        <dsp:cNvPr id="0" name=""/>
        <dsp:cNvSpPr/>
      </dsp:nvSpPr>
      <dsp:spPr>
        <a:xfrm>
          <a:off x="0" y="2878019"/>
          <a:ext cx="6496050" cy="1034280"/>
        </a:xfrm>
        <a:prstGeom prst="roundRect">
          <a:avLst/>
        </a:prstGeom>
        <a:gradFill rotWithShape="0">
          <a:gsLst>
            <a:gs pos="0">
              <a:schemeClr val="accent2">
                <a:hueOff val="1354814"/>
                <a:satOff val="-6632"/>
                <a:lumOff val="3725"/>
                <a:alphaOff val="0"/>
                <a:tint val="98000"/>
                <a:lumMod val="114000"/>
              </a:schemeClr>
            </a:gs>
            <a:gs pos="100000">
              <a:schemeClr val="accent2">
                <a:hueOff val="1354814"/>
                <a:satOff val="-6632"/>
                <a:lumOff val="3725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/>
            <a:t>Optimal move recorded as array</a:t>
          </a:r>
          <a:endParaRPr lang="en-US" sz="2600" kern="1200"/>
        </a:p>
      </dsp:txBody>
      <dsp:txXfrm>
        <a:off x="50489" y="2928508"/>
        <a:ext cx="6395072" cy="9333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682E76-1BDE-4A7B-BA11-86A52727D0AA}">
      <dsp:nvSpPr>
        <dsp:cNvPr id="0" name=""/>
        <dsp:cNvSpPr/>
      </dsp:nvSpPr>
      <dsp:spPr>
        <a:xfrm>
          <a:off x="0" y="307439"/>
          <a:ext cx="6496050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166" tIns="333248" rIns="504166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Ensure learned behavior is consistent</a:t>
          </a:r>
        </a:p>
      </dsp:txBody>
      <dsp:txXfrm>
        <a:off x="0" y="307439"/>
        <a:ext cx="6496050" cy="680400"/>
      </dsp:txXfrm>
    </dsp:sp>
    <dsp:sp modelId="{9BA38C7C-58CD-478E-A539-89DBCAFBE904}">
      <dsp:nvSpPr>
        <dsp:cNvPr id="0" name=""/>
        <dsp:cNvSpPr/>
      </dsp:nvSpPr>
      <dsp:spPr>
        <a:xfrm>
          <a:off x="324802" y="71279"/>
          <a:ext cx="4547235" cy="4723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875" tIns="0" rIns="17187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70/30 training/testing sets</a:t>
          </a:r>
        </a:p>
      </dsp:txBody>
      <dsp:txXfrm>
        <a:off x="347859" y="94336"/>
        <a:ext cx="4501121" cy="426206"/>
      </dsp:txXfrm>
    </dsp:sp>
    <dsp:sp modelId="{307717F7-9A1B-410D-BD2C-10C7DEDBCEE0}">
      <dsp:nvSpPr>
        <dsp:cNvPr id="0" name=""/>
        <dsp:cNvSpPr/>
      </dsp:nvSpPr>
      <dsp:spPr>
        <a:xfrm>
          <a:off x="0" y="1310400"/>
          <a:ext cx="6496050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451605"/>
              <a:satOff val="-2211"/>
              <a:lumOff val="124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166" tIns="333248" rIns="504166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Model should win every time when in a favorable position</a:t>
          </a:r>
        </a:p>
      </dsp:txBody>
      <dsp:txXfrm>
        <a:off x="0" y="1310400"/>
        <a:ext cx="6496050" cy="907200"/>
      </dsp:txXfrm>
    </dsp:sp>
    <dsp:sp modelId="{7C63975A-1A41-4F91-A436-C9828C61F72B}">
      <dsp:nvSpPr>
        <dsp:cNvPr id="0" name=""/>
        <dsp:cNvSpPr/>
      </dsp:nvSpPr>
      <dsp:spPr>
        <a:xfrm>
          <a:off x="324802" y="1074240"/>
          <a:ext cx="4547235" cy="472320"/>
        </a:xfrm>
        <a:prstGeom prst="roundRect">
          <a:avLst/>
        </a:prstGeom>
        <a:gradFill rotWithShape="0">
          <a:gsLst>
            <a:gs pos="0">
              <a:schemeClr val="accent2">
                <a:hueOff val="451605"/>
                <a:satOff val="-2211"/>
                <a:lumOff val="1242"/>
                <a:alphaOff val="0"/>
                <a:tint val="98000"/>
                <a:lumMod val="114000"/>
              </a:schemeClr>
            </a:gs>
            <a:gs pos="100000">
              <a:schemeClr val="accent2">
                <a:hueOff val="451605"/>
                <a:satOff val="-2211"/>
                <a:lumOff val="1242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875" tIns="0" rIns="17187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Play against optimal opponent</a:t>
          </a:r>
        </a:p>
      </dsp:txBody>
      <dsp:txXfrm>
        <a:off x="347859" y="1097297"/>
        <a:ext cx="4501121" cy="426206"/>
      </dsp:txXfrm>
    </dsp:sp>
    <dsp:sp modelId="{3907B4F1-B0AB-4A72-9D88-16DD8843D1EB}">
      <dsp:nvSpPr>
        <dsp:cNvPr id="0" name=""/>
        <dsp:cNvSpPr/>
      </dsp:nvSpPr>
      <dsp:spPr>
        <a:xfrm>
          <a:off x="0" y="2540160"/>
          <a:ext cx="6496050" cy="95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903209"/>
              <a:satOff val="-4421"/>
              <a:lumOff val="248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166" tIns="333248" rIns="504166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i.e. opponent sometimes makes a random move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Model should win most times</a:t>
          </a:r>
        </a:p>
      </dsp:txBody>
      <dsp:txXfrm>
        <a:off x="0" y="2540160"/>
        <a:ext cx="6496050" cy="957600"/>
      </dsp:txXfrm>
    </dsp:sp>
    <dsp:sp modelId="{D390111A-09B5-4DB0-8CFB-917F7044C958}">
      <dsp:nvSpPr>
        <dsp:cNvPr id="0" name=""/>
        <dsp:cNvSpPr/>
      </dsp:nvSpPr>
      <dsp:spPr>
        <a:xfrm>
          <a:off x="324802" y="2304000"/>
          <a:ext cx="4547235" cy="472320"/>
        </a:xfrm>
        <a:prstGeom prst="roundRect">
          <a:avLst/>
        </a:prstGeom>
        <a:gradFill rotWithShape="0">
          <a:gsLst>
            <a:gs pos="0">
              <a:schemeClr val="accent2">
                <a:hueOff val="903209"/>
                <a:satOff val="-4421"/>
                <a:lumOff val="2483"/>
                <a:alphaOff val="0"/>
                <a:tint val="98000"/>
                <a:lumMod val="114000"/>
              </a:schemeClr>
            </a:gs>
            <a:gs pos="100000">
              <a:schemeClr val="accent2">
                <a:hueOff val="903209"/>
                <a:satOff val="-4421"/>
                <a:lumOff val="2483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875" tIns="0" rIns="17187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Play against sub-optimal opponent</a:t>
          </a:r>
        </a:p>
      </dsp:txBody>
      <dsp:txXfrm>
        <a:off x="347859" y="2327057"/>
        <a:ext cx="4501121" cy="426206"/>
      </dsp:txXfrm>
    </dsp:sp>
    <dsp:sp modelId="{C7016162-EB69-4B3A-8B2D-23F2AE25FDC6}">
      <dsp:nvSpPr>
        <dsp:cNvPr id="0" name=""/>
        <dsp:cNvSpPr/>
      </dsp:nvSpPr>
      <dsp:spPr>
        <a:xfrm>
          <a:off x="0" y="3820320"/>
          <a:ext cx="6496050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1354814"/>
              <a:satOff val="-6632"/>
              <a:lumOff val="372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166" tIns="333248" rIns="504166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Model should win every time</a:t>
          </a:r>
        </a:p>
      </dsp:txBody>
      <dsp:txXfrm>
        <a:off x="0" y="3820320"/>
        <a:ext cx="6496050" cy="680400"/>
      </dsp:txXfrm>
    </dsp:sp>
    <dsp:sp modelId="{D2B9197D-8366-4614-A236-0AC8823185EE}">
      <dsp:nvSpPr>
        <dsp:cNvPr id="0" name=""/>
        <dsp:cNvSpPr/>
      </dsp:nvSpPr>
      <dsp:spPr>
        <a:xfrm>
          <a:off x="324802" y="3584160"/>
          <a:ext cx="4547235" cy="472320"/>
        </a:xfrm>
        <a:prstGeom prst="roundRect">
          <a:avLst/>
        </a:prstGeom>
        <a:gradFill rotWithShape="0">
          <a:gsLst>
            <a:gs pos="0">
              <a:schemeClr val="accent2">
                <a:hueOff val="1354814"/>
                <a:satOff val="-6632"/>
                <a:lumOff val="3725"/>
                <a:alphaOff val="0"/>
                <a:tint val="98000"/>
                <a:lumMod val="114000"/>
              </a:schemeClr>
            </a:gs>
            <a:gs pos="100000">
              <a:schemeClr val="accent2">
                <a:hueOff val="1354814"/>
                <a:satOff val="-6632"/>
                <a:lumOff val="3725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875" tIns="0" rIns="17187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Play against random opponent</a:t>
          </a:r>
        </a:p>
      </dsp:txBody>
      <dsp:txXfrm>
        <a:off x="347859" y="3607217"/>
        <a:ext cx="4501121" cy="42620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E9805-1B93-47C6-A3B4-E037809238FA}">
      <dsp:nvSpPr>
        <dsp:cNvPr id="0" name=""/>
        <dsp:cNvSpPr/>
      </dsp:nvSpPr>
      <dsp:spPr>
        <a:xfrm>
          <a:off x="0" y="24201"/>
          <a:ext cx="6496050" cy="107257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~85% on training set</a:t>
          </a:r>
        </a:p>
      </dsp:txBody>
      <dsp:txXfrm>
        <a:off x="52359" y="76560"/>
        <a:ext cx="6391332" cy="967861"/>
      </dsp:txXfrm>
    </dsp:sp>
    <dsp:sp modelId="{AB578A8B-0678-4173-9E1B-07000DD3C359}">
      <dsp:nvSpPr>
        <dsp:cNvPr id="0" name=""/>
        <dsp:cNvSpPr/>
      </dsp:nvSpPr>
      <dsp:spPr>
        <a:xfrm>
          <a:off x="0" y="1174540"/>
          <a:ext cx="6496050" cy="1072579"/>
        </a:xfrm>
        <a:prstGeom prst="roundRect">
          <a:avLst/>
        </a:prstGeom>
        <a:gradFill rotWithShape="0">
          <a:gsLst>
            <a:gs pos="0">
              <a:schemeClr val="accent2">
                <a:hueOff val="451605"/>
                <a:satOff val="-2211"/>
                <a:lumOff val="1242"/>
                <a:alphaOff val="0"/>
                <a:tint val="98000"/>
                <a:lumMod val="114000"/>
              </a:schemeClr>
            </a:gs>
            <a:gs pos="100000">
              <a:schemeClr val="accent2">
                <a:hueOff val="451605"/>
                <a:satOff val="-2211"/>
                <a:lumOff val="1242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~70% on testing set</a:t>
          </a:r>
        </a:p>
      </dsp:txBody>
      <dsp:txXfrm>
        <a:off x="52359" y="1226899"/>
        <a:ext cx="6391332" cy="967861"/>
      </dsp:txXfrm>
    </dsp:sp>
    <dsp:sp modelId="{C34CDE02-4C9C-41A9-88F2-BEB60A248883}">
      <dsp:nvSpPr>
        <dsp:cNvPr id="0" name=""/>
        <dsp:cNvSpPr/>
      </dsp:nvSpPr>
      <dsp:spPr>
        <a:xfrm>
          <a:off x="0" y="2324880"/>
          <a:ext cx="6496050" cy="1072579"/>
        </a:xfrm>
        <a:prstGeom prst="roundRect">
          <a:avLst/>
        </a:prstGeom>
        <a:gradFill rotWithShape="0">
          <a:gsLst>
            <a:gs pos="0">
              <a:schemeClr val="accent2">
                <a:hueOff val="903209"/>
                <a:satOff val="-4421"/>
                <a:lumOff val="2483"/>
                <a:alphaOff val="0"/>
                <a:tint val="98000"/>
                <a:lumMod val="114000"/>
              </a:schemeClr>
            </a:gs>
            <a:gs pos="100000">
              <a:schemeClr val="accent2">
                <a:hueOff val="903209"/>
                <a:satOff val="-4421"/>
                <a:lumOff val="2483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Based on unoptimized model</a:t>
          </a:r>
        </a:p>
      </dsp:txBody>
      <dsp:txXfrm>
        <a:off x="52359" y="2377239"/>
        <a:ext cx="6391332" cy="967861"/>
      </dsp:txXfrm>
    </dsp:sp>
    <dsp:sp modelId="{7C952AB6-C114-4540-8DE7-8A2F32392B06}">
      <dsp:nvSpPr>
        <dsp:cNvPr id="0" name=""/>
        <dsp:cNvSpPr/>
      </dsp:nvSpPr>
      <dsp:spPr>
        <a:xfrm>
          <a:off x="0" y="3475219"/>
          <a:ext cx="6496050" cy="1072579"/>
        </a:xfrm>
        <a:prstGeom prst="roundRect">
          <a:avLst/>
        </a:prstGeom>
        <a:gradFill rotWithShape="0">
          <a:gsLst>
            <a:gs pos="0">
              <a:schemeClr val="accent2">
                <a:hueOff val="1354814"/>
                <a:satOff val="-6632"/>
                <a:lumOff val="3725"/>
                <a:alphaOff val="0"/>
                <a:tint val="98000"/>
                <a:lumMod val="114000"/>
              </a:schemeClr>
            </a:gs>
            <a:gs pos="100000">
              <a:schemeClr val="accent2">
                <a:hueOff val="1354814"/>
                <a:satOff val="-6632"/>
                <a:lumOff val="3725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Has won games against a sub-optimal opponent</a:t>
          </a:r>
        </a:p>
      </dsp:txBody>
      <dsp:txXfrm>
        <a:off x="52359" y="3527578"/>
        <a:ext cx="6391332" cy="967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22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62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2831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0236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628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78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547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994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411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746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498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068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15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6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66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815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649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00A5CBE-CB25-4588-873C-8F8FE661ADC3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92FDF-6501-46E5-9757-FE649AA1C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983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10.jpe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slideLayout" Target="../slideLayouts/slideLayout2.xml"/><Relationship Id="rId7" Type="http://schemas.openxmlformats.org/officeDocument/2006/relationships/diagramData" Target="../diagrams/data2.xml"/><Relationship Id="rId12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2.PNG"/><Relationship Id="rId11" Type="http://schemas.microsoft.com/office/2007/relationships/diagramDrawing" Target="../diagrams/drawing2.xml"/><Relationship Id="rId5" Type="http://schemas.openxmlformats.org/officeDocument/2006/relationships/image" Target="../media/image11.PNG"/><Relationship Id="rId10" Type="http://schemas.openxmlformats.org/officeDocument/2006/relationships/diagramColors" Target="../diagrams/colors2.xml"/><Relationship Id="rId4" Type="http://schemas.openxmlformats.org/officeDocument/2006/relationships/image" Target="../media/image1.jpeg"/><Relationship Id="rId9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slideLayout" Target="../slideLayouts/slide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6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PNG"/><Relationship Id="rId11" Type="http://schemas.microsoft.com/office/2007/relationships/diagramDrawing" Target="../diagrams/drawing3.xml"/><Relationship Id="rId5" Type="http://schemas.openxmlformats.org/officeDocument/2006/relationships/image" Target="../media/image13.PNG"/><Relationship Id="rId10" Type="http://schemas.openxmlformats.org/officeDocument/2006/relationships/diagramColors" Target="../diagrams/colors3.xml"/><Relationship Id="rId4" Type="http://schemas.openxmlformats.org/officeDocument/2006/relationships/image" Target="../media/image1.jpeg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97374A-F54A-4022-9A82-6F5FF0FB40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6974911" cy="8614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By: William Abbot and Jason Barbieri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A6B896-0403-4CF2-AE3E-C209185A92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6974915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Learning Optimal “Go” Play with ML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33BD8E6-B9E1-4499-8398-0487F87541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723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506"/>
    </mc:Choice>
    <mc:Fallback>
      <p:transition spd="slow" advTm="5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ACEC4B-3A42-4B5C-858A-EED0C10C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</a:rPr>
              <a:t>Preliminary Results (5x5 Board)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B3DA584-F940-481D-AAD9-A6E15A511A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3726308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DA491698-5D22-40EB-93FD-47EAE492D0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1142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7598"/>
    </mc:Choice>
    <mc:Fallback xmlns="">
      <p:transition spd="slow" advTm="37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F6E458-2BB9-4852-8C8F-2C430681D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Background</a:t>
            </a:r>
          </a:p>
        </p:txBody>
      </p:sp>
      <p:sp useBgFill="1">
        <p:nvSpPr>
          <p:cNvPr id="77" name="Freeform: Shape 76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7ABA6-E724-4BA3-B352-6633EF002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en-US" dirty="0"/>
              <a:t>Very old board game</a:t>
            </a:r>
          </a:p>
          <a:p>
            <a:r>
              <a:rPr lang="en-US" dirty="0"/>
              <a:t>Focuses on capturing pieces and controlling territory</a:t>
            </a:r>
          </a:p>
          <a:p>
            <a:r>
              <a:rPr lang="en-US" dirty="0"/>
              <a:t>Very difficult to solve</a:t>
            </a:r>
          </a:p>
          <a:p>
            <a:pPr lvl="1"/>
            <a:r>
              <a:rPr lang="en-US" dirty="0"/>
              <a:t>Strongly solved on 5x5 board</a:t>
            </a:r>
          </a:p>
          <a:p>
            <a:pPr lvl="1"/>
            <a:r>
              <a:rPr lang="en-US" dirty="0"/>
              <a:t>Weakly solved on 7x7 board</a:t>
            </a:r>
          </a:p>
          <a:p>
            <a:pPr lvl="1"/>
            <a:r>
              <a:rPr lang="en-US" dirty="0"/>
              <a:t>Unsolved for higher boards</a:t>
            </a:r>
          </a:p>
        </p:txBody>
      </p:sp>
      <p:pic>
        <p:nvPicPr>
          <p:cNvPr id="1026" name="Picture 2" descr="Go: the perfect game | nihonshock">
            <a:extLst>
              <a:ext uri="{FF2B5EF4-FFF2-40B4-BE49-F238E27FC236}">
                <a16:creationId xmlns:a16="http://schemas.microsoft.com/office/drawing/2014/main" id="{AEA2499B-C9A5-4E61-9104-BA17027C3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76384" y="2548281"/>
            <a:ext cx="4882690" cy="366201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11D4127-CD10-41E7-A4BA-A041DDBCB8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588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296"/>
    </mc:Choice>
    <mc:Fallback>
      <p:transition spd="slow" advTm="10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AEA421-5F29-4BA7-9360-2501B5987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9348F0CB-4904-4DEF-BDD4-ADEC2DCC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B8FA01-F8F2-4C2B-B3DC-6B2397C42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Goals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83E1B8-79B3-49BB-8704-58E4AB1AF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BB34D5F-2B87-438E-8236-69C6068D4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A5E8EC7F-B70A-4F92-9CE4-58FAF2F13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5570053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C76D916-9EDD-4C45-8290-897C7677E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2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969"/>
    </mc:Choice>
    <mc:Fallback>
      <p:transition spd="slow" advTm="10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564F0-3F46-4D0C-8C32-928FB373A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165580" cy="1400530"/>
          </a:xfrm>
        </p:spPr>
        <p:txBody>
          <a:bodyPr>
            <a:norm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DBAF956B-591A-4461-BB3C-79AA176B0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7191 h 6985200"/>
              <a:gd name="connsiteX6" fmla="*/ 1 w 6858001"/>
              <a:gd name="connsiteY6" fmla="*/ 887191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7191"/>
                </a:lnTo>
                <a:lnTo>
                  <a:pt x="1" y="887191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75" name="Freeform 23">
            <a:extLst>
              <a:ext uri="{FF2B5EF4-FFF2-40B4-BE49-F238E27FC236}">
                <a16:creationId xmlns:a16="http://schemas.microsoft.com/office/drawing/2014/main" id="{E8895FAA-0D03-43F6-9594-A8733552E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Neural Networks From Scratch - victorzhou.com">
            <a:extLst>
              <a:ext uri="{FF2B5EF4-FFF2-40B4-BE49-F238E27FC236}">
                <a16:creationId xmlns:a16="http://schemas.microsoft.com/office/drawing/2014/main" id="{CBD35EDE-53FD-40FC-8FCC-58A993BC7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3354" y="888501"/>
            <a:ext cx="4678505" cy="233028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918FB696-BC5E-43A4-9768-4BB5278BD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E5A94-92EA-4AF9-B54B-6A9320196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3" y="2052918"/>
            <a:ext cx="4165146" cy="4195481"/>
          </a:xfrm>
        </p:spPr>
        <p:txBody>
          <a:bodyPr>
            <a:normAutofit/>
          </a:bodyPr>
          <a:lstStyle/>
          <a:p>
            <a:r>
              <a:rPr lang="en-US" dirty="0"/>
              <a:t>Neural Network</a:t>
            </a:r>
          </a:p>
          <a:p>
            <a:pPr lvl="1"/>
            <a:r>
              <a:rPr lang="en-US" dirty="0"/>
              <a:t>Multilayer</a:t>
            </a:r>
          </a:p>
          <a:p>
            <a:pPr lvl="1"/>
            <a:r>
              <a:rPr lang="en-US" dirty="0"/>
              <a:t>Multiclass</a:t>
            </a:r>
          </a:p>
          <a:p>
            <a:pPr lvl="1"/>
            <a:r>
              <a:rPr lang="en-US" dirty="0"/>
              <a:t>5 * 5 = 25 inputs (1 per board space)</a:t>
            </a:r>
          </a:p>
          <a:p>
            <a:pPr lvl="1"/>
            <a:r>
              <a:rPr lang="en-US" dirty="0"/>
              <a:t>25 outputs (1 per board space)</a:t>
            </a:r>
          </a:p>
          <a:p>
            <a:pPr lvl="1"/>
            <a:r>
              <a:rPr lang="en-US" dirty="0"/>
              <a:t>Convolve 7x7 board to fit into 5x5 model</a:t>
            </a:r>
          </a:p>
        </p:txBody>
      </p:sp>
      <p:pic>
        <p:nvPicPr>
          <p:cNvPr id="2052" name="Picture 4" descr="Convolutional Neural Networks (CNNs) in TensorFlow ...">
            <a:extLst>
              <a:ext uri="{FF2B5EF4-FFF2-40B4-BE49-F238E27FC236}">
                <a16:creationId xmlns:a16="http://schemas.microsoft.com/office/drawing/2014/main" id="{41CD0527-E705-448C-8FA4-8BF06162C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49613" y="4005157"/>
            <a:ext cx="4771512" cy="224323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3708F7F-D3C3-474C-8198-854570FE9E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4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394"/>
    </mc:Choice>
    <mc:Fallback>
      <p:transition spd="slow" advTm="67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F0A84B79-42A7-4AD9-A72A-3A358014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39" name="Freeform 7">
            <a:extLst>
              <a:ext uri="{FF2B5EF4-FFF2-40B4-BE49-F238E27FC236}">
                <a16:creationId xmlns:a16="http://schemas.microsoft.com/office/drawing/2014/main" id="{05D1028C-0ECA-4950-9153-E1DB1EF54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C564F0-3F46-4D0C-8C32-928FB373A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0711"/>
          </a:xfrm>
        </p:spPr>
        <p:txBody>
          <a:bodyPr>
            <a:normAutofit/>
          </a:bodyPr>
          <a:lstStyle/>
          <a:p>
            <a:r>
              <a:rPr lang="en-US" dirty="0"/>
              <a:t>Back Propagation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1CD15E32-7CB2-4F95-A781-B1634BDAE2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2408" y="2281335"/>
            <a:ext cx="5971676" cy="4572424"/>
          </a:xfrm>
          <a:prstGeom prst="rect">
            <a:avLst/>
          </a:prstGeom>
          <a:effectLst/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9237051-1E63-46AC-B0E8-016E25EF9D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31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26"/>
    </mc:Choice>
    <mc:Fallback>
      <p:transition spd="slow" advTm="20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C004C91-9324-4E94-BC28-856AE162D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5B562CD4-39C5-44ED-BD68-B789B305E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17BAF-2927-453E-9D10-A4574DE29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0711"/>
          </a:xfrm>
        </p:spPr>
        <p:txBody>
          <a:bodyPr>
            <a:normAutofit/>
          </a:bodyPr>
          <a:lstStyle/>
          <a:p>
            <a:r>
              <a:rPr lang="en-US" dirty="0"/>
              <a:t>Inputs</a:t>
            </a:r>
          </a:p>
        </p:txBody>
      </p:sp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4212686-180D-44BE-986C-7FF1087C0A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731" y="3148879"/>
            <a:ext cx="3413671" cy="1115087"/>
          </a:xfrm>
          <a:prstGeom prst="rect">
            <a:avLst/>
          </a:prstGeom>
          <a:effectLst/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C2EEC30-F3F1-4F50-A4D9-174B40BB3A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998" y="5139259"/>
            <a:ext cx="3413671" cy="517022"/>
          </a:xfrm>
          <a:prstGeom prst="rect">
            <a:avLst/>
          </a:prstGeom>
          <a:effectLst/>
        </p:spPr>
      </p:pic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812354D1-FF37-425A-B31B-7480437C6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8318225"/>
              </p:ext>
            </p:extLst>
          </p:nvPr>
        </p:nvGraphicFramePr>
        <p:xfrm>
          <a:off x="643856" y="2548281"/>
          <a:ext cx="7152860" cy="36543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B68A0A6-1C26-4040-B019-15A3526695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450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03"/>
    </mc:Choice>
    <mc:Fallback>
      <p:transition spd="slow" advTm="19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C004C91-9324-4E94-BC28-856AE162D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5B562CD4-39C5-44ED-BD68-B789B305E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17BAF-2927-453E-9D10-A4574DE29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0711"/>
          </a:xfrm>
        </p:spPr>
        <p:txBody>
          <a:bodyPr>
            <a:normAutofit/>
          </a:bodyPr>
          <a:lstStyle/>
          <a:p>
            <a:r>
              <a:rPr lang="en-US" dirty="0"/>
              <a:t>Outputs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212686-180D-44BE-986C-7FF1087C0A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30068" y="3148879"/>
            <a:ext cx="3241530" cy="1115087"/>
          </a:xfrm>
          <a:prstGeom prst="rect">
            <a:avLst/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2EEC30-F3F1-4F50-A4D9-174B40BB3A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43998" y="5154838"/>
            <a:ext cx="3413671" cy="485864"/>
          </a:xfrm>
          <a:prstGeom prst="rect">
            <a:avLst/>
          </a:prstGeom>
          <a:effectLst/>
        </p:spPr>
      </p:pic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812354D1-FF37-425A-B31B-7480437C6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1547083"/>
              </p:ext>
            </p:extLst>
          </p:nvPr>
        </p:nvGraphicFramePr>
        <p:xfrm>
          <a:off x="643856" y="2548281"/>
          <a:ext cx="7152860" cy="36543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F97B3A1-1BBA-4D0C-9075-2C22827F0E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171"/>
    </mc:Choice>
    <mc:Fallback xmlns="">
      <p:transition spd="slow" advTm="55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436BD1-51C8-4227-9539-91B7625C3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</a:rPr>
              <a:t>Training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116BEEB-CD65-4774-AA3E-050E39C747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0173859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8D9953B-CDA4-499A-A58A-2D6D251FBE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113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1510"/>
    </mc:Choice>
    <mc:Fallback xmlns="">
      <p:transition spd="slow" advTm="31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C8309B-EC19-46BF-973F-D5FD2A442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2F2F2"/>
                </a:solidFill>
              </a:rPr>
              <a:t>Testing</a:t>
            </a:r>
          </a:p>
        </p:txBody>
      </p:sp>
      <p:sp>
        <p:nvSpPr>
          <p:cNvPr id="18" name="Freeform: Shape 10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35A9B854-E491-4B26-9662-ADCC297A80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630238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99B9E64-E661-439D-B76B-C7231A7FDE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022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5002"/>
    </mc:Choice>
    <mc:Fallback xmlns="">
      <p:transition spd="slow" advTm="55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308</Words>
  <Application>Microsoft Office PowerPoint</Application>
  <PresentationFormat>Widescreen</PresentationFormat>
  <Paragraphs>54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Learning Optimal “Go” Play with ML</vt:lpstr>
      <vt:lpstr>Background</vt:lpstr>
      <vt:lpstr>Goals</vt:lpstr>
      <vt:lpstr>Model</vt:lpstr>
      <vt:lpstr>Back Propagation</vt:lpstr>
      <vt:lpstr>Inputs</vt:lpstr>
      <vt:lpstr>Outputs</vt:lpstr>
      <vt:lpstr>Training</vt:lpstr>
      <vt:lpstr>Testing</vt:lpstr>
      <vt:lpstr>Preliminary Results (5x5 Board)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Optimal “Go” Play with ML</dc:title>
  <dc:creator>Jason Barbieri</dc:creator>
  <cp:lastModifiedBy>William Abbot</cp:lastModifiedBy>
  <cp:revision>47</cp:revision>
  <dcterms:created xsi:type="dcterms:W3CDTF">2021-04-05T05:40:20Z</dcterms:created>
  <dcterms:modified xsi:type="dcterms:W3CDTF">2021-04-05T09:14:44Z</dcterms:modified>
</cp:coreProperties>
</file>

<file path=docProps/thumbnail.jpeg>
</file>